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Override1.xml" ContentType="application/vnd.openxmlformats-officedocument.themeOverride+xml"/>
  <Override PartName="/ppt/tags/tag3.xml" ContentType="application/vnd.openxmlformats-officedocument.presentationml.tags+xml"/>
  <Override PartName="/ppt/theme/themeOverride2.xml" ContentType="application/vnd.openxmlformats-officedocument.themeOverride+xml"/>
  <Override PartName="/ppt/tags/tag4.xml" ContentType="application/vnd.openxmlformats-officedocument.presentationml.tags+xml"/>
  <Override PartName="/ppt/theme/themeOverride3.xml" ContentType="application/vnd.openxmlformats-officedocument.themeOverride+xml"/>
  <Override PartName="/ppt/tags/tag5.xml" ContentType="application/vnd.openxmlformats-officedocument.presentationml.tags+xml"/>
  <Override PartName="/ppt/theme/themeOverride4.xml" ContentType="application/vnd.openxmlformats-officedocument.themeOverride+xml"/>
  <Override PartName="/ppt/tags/tag6.xml" ContentType="application/vnd.openxmlformats-officedocument.presentationml.tags+xml"/>
  <Override PartName="/ppt/theme/themeOverride5.xml" ContentType="application/vnd.openxmlformats-officedocument.themeOverride+xml"/>
  <Override PartName="/ppt/tags/tag7.xml" ContentType="application/vnd.openxmlformats-officedocument.presentationml.tags+xml"/>
  <Override PartName="/ppt/tags/tag8.xml" ContentType="application/vnd.openxmlformats-officedocument.presentationml.tags+xml"/>
  <Override PartName="/ppt/theme/themeOverride6.xml" ContentType="application/vnd.openxmlformats-officedocument.themeOverride+xml"/>
  <Override PartName="/ppt/tags/tag9.xml" ContentType="application/vnd.openxmlformats-officedocument.presentationml.tags+xml"/>
  <Override PartName="/ppt/theme/themeOverride7.xml" ContentType="application/vnd.openxmlformats-officedocument.themeOverride+xml"/>
  <Override PartName="/ppt/tags/tag10.xml" ContentType="application/vnd.openxmlformats-officedocument.presentationml.tags+xml"/>
  <Override PartName="/ppt/theme/themeOverride8.xml" ContentType="application/vnd.openxmlformats-officedocument.themeOverr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564" r:id="rId5"/>
    <p:sldId id="571" r:id="rId6"/>
    <p:sldId id="539" r:id="rId7"/>
    <p:sldId id="584" r:id="rId8"/>
  </p:sldIdLst>
  <p:sldSz cx="12192000" cy="6858000"/>
  <p:notesSz cx="6797675" cy="9926638"/>
  <p:custDataLst>
    <p:tags r:id="rId10"/>
  </p:custDataLst>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57" userDrawn="1">
          <p15:clr>
            <a:srgbClr val="A4A3A4"/>
          </p15:clr>
        </p15:guide>
        <p15:guide id="2" pos="374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79D9"/>
    <a:srgbClr val="787878"/>
    <a:srgbClr val="BDBDBD"/>
    <a:srgbClr val="6E6E6E"/>
    <a:srgbClr val="404040"/>
    <a:srgbClr val="0066FF"/>
    <a:srgbClr val="3A3A3A"/>
    <a:srgbClr val="333333"/>
    <a:srgbClr val="DCDCDC"/>
    <a:srgbClr val="D5D6D4"/>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62" autoAdjust="0"/>
    <p:restoredTop sz="94660"/>
  </p:normalViewPr>
  <p:slideViewPr>
    <p:cSldViewPr>
      <p:cViewPr varScale="1">
        <p:scale>
          <a:sx n="64" d="100"/>
          <a:sy n="64" d="100"/>
        </p:scale>
        <p:origin x="992" y="48"/>
      </p:cViewPr>
      <p:guideLst>
        <p:guide orient="horz" pos="3657"/>
        <p:guide pos="37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lomba Giorgia" userId="00df82bf-1e59-4f85-82d7-14e758311f16" providerId="ADAL" clId="{90A1A949-BBE9-450B-8BC1-44D0CD2EA4E5}"/>
    <pc:docChg chg="custSel modSld delSection">
      <pc:chgData name="Palomba Giorgia" userId="00df82bf-1e59-4f85-82d7-14e758311f16" providerId="ADAL" clId="{90A1A949-BBE9-450B-8BC1-44D0CD2EA4E5}" dt="2025-05-09T11:11:22.433" v="6" actId="478"/>
      <pc:docMkLst>
        <pc:docMk/>
      </pc:docMkLst>
      <pc:sldChg chg="delSp mod">
        <pc:chgData name="Palomba Giorgia" userId="00df82bf-1e59-4f85-82d7-14e758311f16" providerId="ADAL" clId="{90A1A949-BBE9-450B-8BC1-44D0CD2EA4E5}" dt="2025-05-09T11:11:16.696" v="5" actId="478"/>
        <pc:sldMkLst>
          <pc:docMk/>
          <pc:sldMk cId="3765322548" sldId="539"/>
        </pc:sldMkLst>
        <pc:spChg chg="del">
          <ac:chgData name="Palomba Giorgia" userId="00df82bf-1e59-4f85-82d7-14e758311f16" providerId="ADAL" clId="{90A1A949-BBE9-450B-8BC1-44D0CD2EA4E5}" dt="2025-05-09T11:11:16.696" v="5" actId="478"/>
          <ac:spMkLst>
            <pc:docMk/>
            <pc:sldMk cId="3765322548" sldId="539"/>
            <ac:spMk id="10" creationId="{00000000-0000-0000-0000-000000000000}"/>
          </ac:spMkLst>
        </pc:spChg>
      </pc:sldChg>
      <pc:sldChg chg="delSp mod">
        <pc:chgData name="Palomba Giorgia" userId="00df82bf-1e59-4f85-82d7-14e758311f16" providerId="ADAL" clId="{90A1A949-BBE9-450B-8BC1-44D0CD2EA4E5}" dt="2025-05-09T11:11:22.433" v="6" actId="478"/>
        <pc:sldMkLst>
          <pc:docMk/>
          <pc:sldMk cId="3627562934" sldId="584"/>
        </pc:sldMkLst>
        <pc:spChg chg="del">
          <ac:chgData name="Palomba Giorgia" userId="00df82bf-1e59-4f85-82d7-14e758311f16" providerId="ADAL" clId="{90A1A949-BBE9-450B-8BC1-44D0CD2EA4E5}" dt="2025-05-09T11:11:22.433" v="6" actId="478"/>
          <ac:spMkLst>
            <pc:docMk/>
            <pc:sldMk cId="3627562934" sldId="584"/>
            <ac:spMk id="10" creationId="{C0598AF0-55C0-29E6-43BD-B7C23322DF0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BD4B73B-81C2-4CFF-B8AF-F3C200846887}" type="datetimeFigureOut">
              <a:rPr lang="ko-KR" altLang="en-US" smtClean="0"/>
              <a:t>2025-05-09</a:t>
            </a:fld>
            <a:endParaRPr lang="ko-KR" altLang="en-US"/>
          </a:p>
        </p:txBody>
      </p:sp>
      <p:sp>
        <p:nvSpPr>
          <p:cNvPr id="4" name="슬라이드 이미지 개체 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03D09D6C-5A6A-4162-91B4-B7840F27C1C2}" type="slidenum">
              <a:rPr lang="ko-KR" altLang="en-US" smtClean="0"/>
              <a:t>‹N›</a:t>
            </a:fld>
            <a:endParaRPr lang="ko-KR" altLang="en-US"/>
          </a:p>
        </p:txBody>
      </p:sp>
    </p:spTree>
    <p:extLst>
      <p:ext uri="{BB962C8B-B14F-4D97-AF65-F5344CB8AC3E}">
        <p14:creationId xmlns:p14="http://schemas.microsoft.com/office/powerpoint/2010/main" val="3521236989"/>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hemeOverride" Target="../theme/themeOverride2.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hemeOverride" Target="../theme/themeOverride3.x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hemeOverride" Target="../theme/themeOverride4.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hemeOverride" Target="../theme/themeOverride5.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hemeOverride" Target="../theme/themeOverride6.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hemeOverride" Target="../theme/themeOverride7.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hemeOverride" Target="../theme/themeOverride8.xml"/><Relationship Id="rId5" Type="http://schemas.openxmlformats.org/officeDocument/2006/relationships/image" Target="../media/image1.emf"/><Relationship Id="rId4" Type="http://schemas.openxmlformats.org/officeDocument/2006/relationships/oleObject" Target="../embeddings/oleObject6.bin"/></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표지">
    <p:bg>
      <p:bgPr>
        <a:solidFill>
          <a:srgbClr val="404040"/>
        </a:solidFill>
        <a:effectLst/>
      </p:bgPr>
    </p:bg>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F3B41EAF-E87C-43C8-0244-C4537BA25780}"/>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08" imgH="408" progId="TCLayout.ActiveDocument.1">
                  <p:embed/>
                </p:oleObj>
              </mc:Choice>
              <mc:Fallback>
                <p:oleObj name="think-cell Slide" r:id="rId4" imgW="408" imgH="408" progId="TCLayout.ActiveDocument.1">
                  <p:embed/>
                  <p:pic>
                    <p:nvPicPr>
                      <p:cNvPr id="9" name="think-cell data - do not delete" hidden="1">
                        <a:extLst>
                          <a:ext uri="{FF2B5EF4-FFF2-40B4-BE49-F238E27FC236}">
                            <a16:creationId xmlns:a16="http://schemas.microsoft.com/office/drawing/2014/main" id="{F3B41EAF-E87C-43C8-0244-C4537BA2578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제목 1"/>
          <p:cNvSpPr>
            <a:spLocks noGrp="1"/>
          </p:cNvSpPr>
          <p:nvPr>
            <p:ph type="ctrTitle" hasCustomPrompt="1"/>
          </p:nvPr>
        </p:nvSpPr>
        <p:spPr>
          <a:xfrm>
            <a:off x="550863" y="2780928"/>
            <a:ext cx="11090275" cy="648072"/>
          </a:xfrm>
        </p:spPr>
        <p:txBody>
          <a:bodyPr vert="horz" anchor="b">
            <a:noAutofit/>
          </a:bodyPr>
          <a:lstStyle>
            <a:lvl1pPr algn="ctr" latinLnBrk="0">
              <a:defRPr sz="3200">
                <a:latin typeface="YouandiNewKr Title Medium" panose="020B0600000000000000" pitchFamily="34" charset="-127"/>
                <a:ea typeface="YouandiNewKr Title Medium" panose="020B0600000000000000" pitchFamily="34" charset="-127"/>
              </a:defRPr>
            </a:lvl1pPr>
          </a:lstStyle>
          <a:p>
            <a:r>
              <a:rPr lang="ko-KR" altLang="en-US" dirty="0"/>
              <a:t>마스터 제목 스타일 편집</a:t>
            </a:r>
          </a:p>
        </p:txBody>
      </p:sp>
      <p:sp>
        <p:nvSpPr>
          <p:cNvPr id="3" name="부제목 2"/>
          <p:cNvSpPr>
            <a:spLocks noGrp="1"/>
          </p:cNvSpPr>
          <p:nvPr>
            <p:ph type="subTitle" idx="1" hasCustomPrompt="1"/>
          </p:nvPr>
        </p:nvSpPr>
        <p:spPr>
          <a:xfrm>
            <a:off x="550864" y="5194116"/>
            <a:ext cx="11090274" cy="683156"/>
          </a:xfrm>
        </p:spPr>
        <p:txBody>
          <a:bodyPr anchor="t">
            <a:noAutofit/>
          </a:bodyPr>
          <a:lstStyle>
            <a:lvl1pPr marL="0" indent="0" algn="ctr" latinLnBrk="0">
              <a:lnSpc>
                <a:spcPct val="150000"/>
              </a:lnSpc>
              <a:spcBef>
                <a:spcPts val="0"/>
              </a:spcBef>
              <a:buNone/>
              <a:defRPr sz="1200">
                <a:solidFill>
                  <a:schemeClr val="bg1"/>
                </a:solidFill>
                <a:latin typeface="YouandiNewKr Title Light" panose="020B0300000000000000" pitchFamily="34" charset="-127"/>
                <a:ea typeface="YouandiNewKr Title Light" panose="020B0300000000000000" pitchFamily="34" charset="-12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ko-KR" dirty="0"/>
              <a:t>XXXX. XX. XX</a:t>
            </a:r>
          </a:p>
          <a:p>
            <a:r>
              <a:rPr lang="en-US" altLang="ko-KR" dirty="0"/>
              <a:t>(</a:t>
            </a:r>
            <a:r>
              <a:rPr lang="ko-KR" altLang="en-US" dirty="0"/>
              <a:t>부서</a:t>
            </a:r>
            <a:r>
              <a:rPr lang="en-US" altLang="ko-KR" dirty="0"/>
              <a:t>)</a:t>
            </a:r>
            <a:endParaRPr lang="ko-KR" altLang="en-US" dirty="0"/>
          </a:p>
        </p:txBody>
      </p:sp>
      <p:sp>
        <p:nvSpPr>
          <p:cNvPr id="7" name="슬라이드 번호 개체 틀 5"/>
          <p:cNvSpPr>
            <a:spLocks noGrp="1"/>
          </p:cNvSpPr>
          <p:nvPr>
            <p:ph type="sldNum" sz="quarter" idx="12"/>
          </p:nvPr>
        </p:nvSpPr>
        <p:spPr>
          <a:xfrm>
            <a:off x="11136560" y="6384925"/>
            <a:ext cx="504578" cy="185737"/>
          </a:xfrm>
        </p:spPr>
        <p:txBody>
          <a:bodyPr/>
          <a:lstStyle>
            <a:lvl1pPr algn="r" latinLnBrk="0">
              <a:lnSpc>
                <a:spcPct val="100000"/>
              </a:lnSpc>
              <a:defRPr/>
            </a:lvl1pPr>
          </a:lstStyle>
          <a:p>
            <a:fld id="{E89A3D62-7DE7-49BA-A5C5-06F762F05240}" type="slidenum">
              <a:rPr lang="en-US" altLang="ko-KR" smtClean="0"/>
              <a:pPr/>
              <a:t>‹N›</a:t>
            </a:fld>
            <a:endParaRPr lang="ko-KR" altLang="en-US" dirty="0"/>
          </a:p>
        </p:txBody>
      </p:sp>
      <p:pic>
        <p:nvPicPr>
          <p:cNvPr id="10" name="그림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303530" y="6020012"/>
            <a:ext cx="1584558" cy="289308"/>
          </a:xfrm>
          <a:prstGeom prst="rect">
            <a:avLst/>
          </a:prstGeom>
        </p:spPr>
      </p:pic>
    </p:spTree>
    <p:extLst>
      <p:ext uri="{BB962C8B-B14F-4D97-AF65-F5344CB8AC3E}">
        <p14:creationId xmlns:p14="http://schemas.microsoft.com/office/powerpoint/2010/main" val="377811541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좌우형1">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09159521-505B-63A2-2A9C-79D076A35A9E}"/>
              </a:ext>
            </a:extLst>
          </p:cNvPr>
          <p:cNvGraphicFramePr>
            <a:graphicFrameLocks noChangeAspect="1"/>
          </p:cNvGraphicFramePr>
          <p:nvPr userDrawn="1">
            <p:custDataLst>
              <p:tags r:id="rId1"/>
            </p:custDataLst>
            <p:extLst>
              <p:ext uri="{D42A27DB-BD31-4B8C-83A1-F6EECF244321}">
                <p14:modId xmlns:p14="http://schemas.microsoft.com/office/powerpoint/2010/main" val="21506858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08" imgH="408" progId="TCLayout.ActiveDocument.1">
                  <p:embed/>
                </p:oleObj>
              </mc:Choice>
              <mc:Fallback>
                <p:oleObj name="think-cell Slide" r:id="rId3" imgW="408" imgH="408" progId="TCLayout.ActiveDocument.1">
                  <p:embed/>
                  <p:pic>
                    <p:nvPicPr>
                      <p:cNvPr id="7" name="think-cell data - do not delete" hidden="1">
                        <a:extLst>
                          <a:ext uri="{FF2B5EF4-FFF2-40B4-BE49-F238E27FC236}">
                            <a16:creationId xmlns:a16="http://schemas.microsoft.com/office/drawing/2014/main" id="{09159521-505B-63A2-2A9C-79D076A35A9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Arrow: Pentagon 8">
            <a:extLst>
              <a:ext uri="{FF2B5EF4-FFF2-40B4-BE49-F238E27FC236}">
                <a16:creationId xmlns:a16="http://schemas.microsoft.com/office/drawing/2014/main" id="{8E8ACD67-A3E2-6C3C-4DDC-8E36B22CBAB0}"/>
              </a:ext>
            </a:extLst>
          </p:cNvPr>
          <p:cNvSpPr/>
          <p:nvPr userDrawn="1"/>
        </p:nvSpPr>
        <p:spPr>
          <a:xfrm>
            <a:off x="0" y="0"/>
            <a:ext cx="6888088" cy="6858000"/>
          </a:xfrm>
          <a:prstGeom prst="homePlate">
            <a:avLst>
              <a:gd name="adj" fmla="val 17333"/>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ooter Placeholder 2">
            <a:extLst>
              <a:ext uri="{FF2B5EF4-FFF2-40B4-BE49-F238E27FC236}">
                <a16:creationId xmlns:a16="http://schemas.microsoft.com/office/drawing/2014/main" id="{FF07A825-1C3C-710B-CBB8-7759D6C9B808}"/>
              </a:ext>
            </a:extLst>
          </p:cNvPr>
          <p:cNvSpPr>
            <a:spLocks noGrp="1"/>
          </p:cNvSpPr>
          <p:nvPr>
            <p:ph type="ftr" sz="quarter" idx="10"/>
          </p:nvPr>
        </p:nvSpPr>
        <p:spPr/>
        <p:txBody>
          <a:bodyPr/>
          <a:lstStyle/>
          <a:p>
            <a:endParaRPr lang="en-US"/>
          </a:p>
        </p:txBody>
      </p:sp>
      <p:sp>
        <p:nvSpPr>
          <p:cNvPr id="4" name="Slide Number Placeholder 3">
            <a:extLst>
              <a:ext uri="{FF2B5EF4-FFF2-40B4-BE49-F238E27FC236}">
                <a16:creationId xmlns:a16="http://schemas.microsoft.com/office/drawing/2014/main" id="{B101F916-6A6F-C1C8-349B-37000F103B87}"/>
              </a:ext>
            </a:extLst>
          </p:cNvPr>
          <p:cNvSpPr>
            <a:spLocks noGrp="1"/>
          </p:cNvSpPr>
          <p:nvPr>
            <p:ph type="sldNum" sz="quarter" idx="11"/>
          </p:nvPr>
        </p:nvSpPr>
        <p:spPr/>
        <p:txBody>
          <a:bodyPr/>
          <a:lstStyle>
            <a:lvl1pPr algn="r">
              <a:defRPr/>
            </a:lvl1pPr>
          </a:lstStyle>
          <a:p>
            <a:fld id="{E89A3D62-7DE7-49BA-A5C5-06F762F05240}" type="slidenum">
              <a:rPr lang="en-US" altLang="ko-KR" smtClean="0"/>
              <a:pPr/>
              <a:t>‹N›</a:t>
            </a:fld>
            <a:endParaRPr lang="ko-KR" altLang="en-US" dirty="0"/>
          </a:p>
        </p:txBody>
      </p:sp>
      <p:sp>
        <p:nvSpPr>
          <p:cNvPr id="6" name="Text Placeholder 5">
            <a:extLst>
              <a:ext uri="{FF2B5EF4-FFF2-40B4-BE49-F238E27FC236}">
                <a16:creationId xmlns:a16="http://schemas.microsoft.com/office/drawing/2014/main" id="{B5AB3ACF-61A1-698E-0DA8-DB2574C9EFD1}"/>
              </a:ext>
            </a:extLst>
          </p:cNvPr>
          <p:cNvSpPr>
            <a:spLocks noGrp="1"/>
          </p:cNvSpPr>
          <p:nvPr>
            <p:ph type="body" sz="quarter" idx="12"/>
          </p:nvPr>
        </p:nvSpPr>
        <p:spPr>
          <a:xfrm>
            <a:off x="550863" y="2565400"/>
            <a:ext cx="4249737" cy="1727200"/>
          </a:xfrm>
        </p:spPr>
        <p:txBody>
          <a:bodyPr anchor="ctr">
            <a:normAutofit/>
          </a:bodyPr>
          <a:lstStyle>
            <a:lvl1pPr>
              <a:defRPr sz="2000">
                <a:solidFill>
                  <a:schemeClr val="bg1"/>
                </a:solidFill>
                <a:latin typeface="+mn-ea"/>
                <a:ea typeface="+mn-ea"/>
              </a:defRPr>
            </a:lvl1pPr>
            <a:lvl2pPr>
              <a:defRPr sz="1800">
                <a:latin typeface="+mn-ea"/>
                <a:ea typeface="+mn-ea"/>
              </a:defRPr>
            </a:lvl2pPr>
          </a:lstStyle>
          <a:p>
            <a:pPr lvl="0"/>
            <a:r>
              <a:rPr lang="en-US" dirty="0"/>
              <a:t>Click to edit Master text styles</a:t>
            </a:r>
          </a:p>
        </p:txBody>
      </p:sp>
      <p:sp>
        <p:nvSpPr>
          <p:cNvPr id="8" name="Text Placeholder 5">
            <a:extLst>
              <a:ext uri="{FF2B5EF4-FFF2-40B4-BE49-F238E27FC236}">
                <a16:creationId xmlns:a16="http://schemas.microsoft.com/office/drawing/2014/main" id="{2D9D1454-B320-4F23-BE47-6B8AEFA18F14}"/>
              </a:ext>
            </a:extLst>
          </p:cNvPr>
          <p:cNvSpPr>
            <a:spLocks noGrp="1"/>
          </p:cNvSpPr>
          <p:nvPr>
            <p:ph type="body" sz="quarter" idx="13"/>
          </p:nvPr>
        </p:nvSpPr>
        <p:spPr>
          <a:xfrm>
            <a:off x="7391400" y="2565400"/>
            <a:ext cx="4249737" cy="1727200"/>
          </a:xfrm>
        </p:spPr>
        <p:txBody>
          <a:bodyPr anchor="ctr">
            <a:normAutofit/>
          </a:bodyPr>
          <a:lstStyle>
            <a:lvl1pPr algn="ctr">
              <a:defRPr sz="2000">
                <a:latin typeface="+mn-ea"/>
                <a:ea typeface="+mn-ea"/>
              </a:defRPr>
            </a:lvl1pPr>
            <a:lvl2pPr>
              <a:defRPr sz="1800">
                <a:latin typeface="+mn-ea"/>
                <a:ea typeface="+mn-ea"/>
              </a:defRPr>
            </a:lvl2pPr>
          </a:lstStyle>
          <a:p>
            <a:pPr lvl="0"/>
            <a:r>
              <a:rPr lang="en-US" dirty="0"/>
              <a:t>Click to edit Master text styles</a:t>
            </a:r>
          </a:p>
        </p:txBody>
      </p:sp>
    </p:spTree>
    <p:extLst>
      <p:ext uri="{BB962C8B-B14F-4D97-AF65-F5344CB8AC3E}">
        <p14:creationId xmlns:p14="http://schemas.microsoft.com/office/powerpoint/2010/main" val="411894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좌우형2">
    <p:bg>
      <p:bgPr>
        <a:solidFill>
          <a:schemeClr val="accent3"/>
        </a:solidFill>
        <a:effectLst/>
      </p:bgPr>
    </p:bg>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09159521-505B-63A2-2A9C-79D076A35A9E}"/>
              </a:ext>
            </a:extLst>
          </p:cNvPr>
          <p:cNvGraphicFramePr>
            <a:graphicFrameLocks noChangeAspect="1"/>
          </p:cNvGraphicFramePr>
          <p:nvPr userDrawn="1">
            <p:custDataLst>
              <p:tags r:id="rId1"/>
            </p:custDataLst>
            <p:extLst>
              <p:ext uri="{D42A27DB-BD31-4B8C-83A1-F6EECF244321}">
                <p14:modId xmlns:p14="http://schemas.microsoft.com/office/powerpoint/2010/main" val="21506858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08" imgH="408" progId="TCLayout.ActiveDocument.1">
                  <p:embed/>
                </p:oleObj>
              </mc:Choice>
              <mc:Fallback>
                <p:oleObj name="think-cell Slide" r:id="rId3" imgW="408" imgH="408" progId="TCLayout.ActiveDocument.1">
                  <p:embed/>
                  <p:pic>
                    <p:nvPicPr>
                      <p:cNvPr id="7" name="think-cell data - do not delete" hidden="1">
                        <a:extLst>
                          <a:ext uri="{FF2B5EF4-FFF2-40B4-BE49-F238E27FC236}">
                            <a16:creationId xmlns:a16="http://schemas.microsoft.com/office/drawing/2014/main" id="{09159521-505B-63A2-2A9C-79D076A35A9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Arrow: Pentagon 8">
            <a:extLst>
              <a:ext uri="{FF2B5EF4-FFF2-40B4-BE49-F238E27FC236}">
                <a16:creationId xmlns:a16="http://schemas.microsoft.com/office/drawing/2014/main" id="{8E8ACD67-A3E2-6C3C-4DDC-8E36B22CBAB0}"/>
              </a:ext>
            </a:extLst>
          </p:cNvPr>
          <p:cNvSpPr/>
          <p:nvPr userDrawn="1"/>
        </p:nvSpPr>
        <p:spPr>
          <a:xfrm>
            <a:off x="0" y="0"/>
            <a:ext cx="8544272" cy="6858000"/>
          </a:xfrm>
          <a:prstGeom prst="homePlate">
            <a:avLst>
              <a:gd name="adj" fmla="val 17333"/>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B101F916-6A6F-C1C8-349B-37000F103B87}"/>
              </a:ext>
            </a:extLst>
          </p:cNvPr>
          <p:cNvSpPr>
            <a:spLocks noGrp="1"/>
          </p:cNvSpPr>
          <p:nvPr>
            <p:ph type="sldNum" sz="quarter" idx="11"/>
          </p:nvPr>
        </p:nvSpPr>
        <p:spPr/>
        <p:txBody>
          <a:bodyPr/>
          <a:lstStyle>
            <a:lvl1pPr algn="r">
              <a:defRPr/>
            </a:lvl1pPr>
          </a:lstStyle>
          <a:p>
            <a:fld id="{E89A3D62-7DE7-49BA-A5C5-06F762F05240}" type="slidenum">
              <a:rPr lang="en-US" altLang="ko-KR" smtClean="0"/>
              <a:pPr/>
              <a:t>‹N›</a:t>
            </a:fld>
            <a:endParaRPr lang="ko-KR" altLang="en-US" dirty="0"/>
          </a:p>
        </p:txBody>
      </p:sp>
      <p:sp>
        <p:nvSpPr>
          <p:cNvPr id="6" name="Text Placeholder 5">
            <a:extLst>
              <a:ext uri="{FF2B5EF4-FFF2-40B4-BE49-F238E27FC236}">
                <a16:creationId xmlns:a16="http://schemas.microsoft.com/office/drawing/2014/main" id="{B5AB3ACF-61A1-698E-0DA8-DB2574C9EFD1}"/>
              </a:ext>
            </a:extLst>
          </p:cNvPr>
          <p:cNvSpPr>
            <a:spLocks noGrp="1"/>
          </p:cNvSpPr>
          <p:nvPr>
            <p:ph type="body" sz="quarter" idx="12"/>
          </p:nvPr>
        </p:nvSpPr>
        <p:spPr>
          <a:xfrm>
            <a:off x="550863" y="2565400"/>
            <a:ext cx="6265217" cy="1727200"/>
          </a:xfrm>
        </p:spPr>
        <p:txBody>
          <a:bodyPr anchor="ctr">
            <a:normAutofit/>
          </a:bodyPr>
          <a:lstStyle>
            <a:lvl1pPr>
              <a:defRPr sz="2000">
                <a:latin typeface="+mn-ea"/>
                <a:ea typeface="+mn-ea"/>
              </a:defRPr>
            </a:lvl1pPr>
            <a:lvl2pPr>
              <a:defRPr sz="1800">
                <a:latin typeface="+mn-ea"/>
                <a:ea typeface="+mn-ea"/>
              </a:defRPr>
            </a:lvl2pPr>
          </a:lstStyle>
          <a:p>
            <a:pPr lvl="0"/>
            <a:r>
              <a:rPr lang="en-US" dirty="0"/>
              <a:t>Click to edit Master text styles</a:t>
            </a:r>
          </a:p>
        </p:txBody>
      </p:sp>
      <p:sp>
        <p:nvSpPr>
          <p:cNvPr id="8" name="Text Placeholder 5">
            <a:extLst>
              <a:ext uri="{FF2B5EF4-FFF2-40B4-BE49-F238E27FC236}">
                <a16:creationId xmlns:a16="http://schemas.microsoft.com/office/drawing/2014/main" id="{2D9D1454-B320-4F23-BE47-6B8AEFA18F14}"/>
              </a:ext>
            </a:extLst>
          </p:cNvPr>
          <p:cNvSpPr>
            <a:spLocks noGrp="1"/>
          </p:cNvSpPr>
          <p:nvPr>
            <p:ph type="body" sz="quarter" idx="13"/>
          </p:nvPr>
        </p:nvSpPr>
        <p:spPr>
          <a:xfrm>
            <a:off x="8976320" y="2565400"/>
            <a:ext cx="2664817" cy="1727200"/>
          </a:xfrm>
        </p:spPr>
        <p:txBody>
          <a:bodyPr anchor="ctr">
            <a:normAutofit/>
          </a:bodyPr>
          <a:lstStyle>
            <a:lvl1pPr algn="ctr">
              <a:defRPr sz="2000">
                <a:latin typeface="+mn-ea"/>
                <a:ea typeface="+mn-ea"/>
              </a:defRPr>
            </a:lvl1pPr>
            <a:lvl2pPr>
              <a:defRPr sz="1800">
                <a:latin typeface="+mn-ea"/>
                <a:ea typeface="+mn-ea"/>
              </a:defRPr>
            </a:lvl2pPr>
          </a:lstStyle>
          <a:p>
            <a:pPr lvl="0"/>
            <a:r>
              <a:rPr lang="en-US" dirty="0"/>
              <a:t>Click to edit Master text styles</a:t>
            </a:r>
          </a:p>
        </p:txBody>
      </p:sp>
      <p:sp>
        <p:nvSpPr>
          <p:cNvPr id="5" name="Footer Placeholder 2">
            <a:extLst>
              <a:ext uri="{FF2B5EF4-FFF2-40B4-BE49-F238E27FC236}">
                <a16:creationId xmlns:a16="http://schemas.microsoft.com/office/drawing/2014/main" id="{D1C304ED-7523-7252-31FC-5FD64E1161EB}"/>
              </a:ext>
            </a:extLst>
          </p:cNvPr>
          <p:cNvSpPr>
            <a:spLocks noGrp="1"/>
          </p:cNvSpPr>
          <p:nvPr>
            <p:ph type="ftr" sz="quarter" idx="10"/>
          </p:nvPr>
        </p:nvSpPr>
        <p:spPr>
          <a:xfrm>
            <a:off x="550863" y="6308725"/>
            <a:ext cx="7602537" cy="261938"/>
          </a:xfrm>
        </p:spPr>
        <p:txBody>
          <a:bodyPr/>
          <a:lstStyle/>
          <a:p>
            <a:endParaRPr lang="en-US" dirty="0"/>
          </a:p>
        </p:txBody>
      </p:sp>
    </p:spTree>
    <p:extLst>
      <p:ext uri="{BB962C8B-B14F-4D97-AF65-F5344CB8AC3E}">
        <p14:creationId xmlns:p14="http://schemas.microsoft.com/office/powerpoint/2010/main" val="3411037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빈페이지">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F3B41EAF-E87C-43C8-0244-C4537BA25780}"/>
              </a:ext>
            </a:extLst>
          </p:cNvPr>
          <p:cNvGraphicFramePr>
            <a:graphicFrameLocks noChangeAspect="1"/>
          </p:cNvGraphicFramePr>
          <p:nvPr userDrawn="1">
            <p:custDataLst>
              <p:tags r:id="rId1"/>
            </p:custDataLst>
            <p:extLst>
              <p:ext uri="{D42A27DB-BD31-4B8C-83A1-F6EECF244321}">
                <p14:modId xmlns:p14="http://schemas.microsoft.com/office/powerpoint/2010/main" val="30735772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08" imgH="408" progId="TCLayout.ActiveDocument.1">
                  <p:embed/>
                </p:oleObj>
              </mc:Choice>
              <mc:Fallback>
                <p:oleObj name="think-cell Slide" r:id="rId3" imgW="408" imgH="408" progId="TCLayout.ActiveDocument.1">
                  <p:embed/>
                  <p:pic>
                    <p:nvPicPr>
                      <p:cNvPr id="9" name="think-cell data - do not delete" hidden="1">
                        <a:extLst>
                          <a:ext uri="{FF2B5EF4-FFF2-40B4-BE49-F238E27FC236}">
                            <a16:creationId xmlns:a16="http://schemas.microsoft.com/office/drawing/2014/main" id="{F3B41EAF-E87C-43C8-0244-C4537BA2578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슬라이드 번호 개체 틀 5"/>
          <p:cNvSpPr>
            <a:spLocks noGrp="1"/>
          </p:cNvSpPr>
          <p:nvPr>
            <p:ph type="sldNum" sz="quarter" idx="4"/>
          </p:nvPr>
        </p:nvSpPr>
        <p:spPr>
          <a:xfrm>
            <a:off x="11136560" y="6384925"/>
            <a:ext cx="504578" cy="185737"/>
          </a:xfrm>
          <a:prstGeom prst="rect">
            <a:avLst/>
          </a:prstGeom>
        </p:spPr>
        <p:txBody>
          <a:bodyPr vert="horz" lIns="0" tIns="0" rIns="0" bIns="0" rtlCol="0" anchor="b"/>
          <a:lstStyle>
            <a:lvl1pPr algn="r" latinLnBrk="0">
              <a:lnSpc>
                <a:spcPct val="100000"/>
              </a:lnSpc>
              <a:defRPr sz="700">
                <a:solidFill>
                  <a:schemeClr val="accent4"/>
                </a:solidFill>
                <a:latin typeface="YouandiNewKr Text Light" panose="020B0300000000000000" pitchFamily="50" charset="-127"/>
                <a:ea typeface="YouandiNewKr Text Light" panose="020B0300000000000000" pitchFamily="50" charset="-127"/>
              </a:defRPr>
            </a:lvl1pPr>
          </a:lstStyle>
          <a:p>
            <a:fld id="{E89A3D62-7DE7-49BA-A5C5-06F762F05240}" type="slidenum">
              <a:rPr lang="ko-KR" altLang="en-US" smtClean="0"/>
              <a:pPr/>
              <a:t>‹N›</a:t>
            </a:fld>
            <a:endParaRPr lang="ko-KR" altLang="en-US" dirty="0"/>
          </a:p>
        </p:txBody>
      </p:sp>
    </p:spTree>
    <p:extLst>
      <p:ext uri="{BB962C8B-B14F-4D97-AF65-F5344CB8AC3E}">
        <p14:creationId xmlns:p14="http://schemas.microsoft.com/office/powerpoint/2010/main" val="20246499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목차">
    <p:bg>
      <p:bgPr>
        <a:solidFill>
          <a:srgbClr val="404040"/>
        </a:solidFill>
        <a:effectLst/>
      </p:bgPr>
    </p:bg>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FFF8211E-8925-BB3A-7DF9-E1003FA46C15}"/>
              </a:ext>
            </a:extLst>
          </p:cNvPr>
          <p:cNvGraphicFramePr>
            <a:graphicFrameLocks noChangeAspect="1"/>
          </p:cNvGraphicFramePr>
          <p:nvPr userDrawn="1">
            <p:custDataLst>
              <p:tags r:id="rId2"/>
            </p:custDataLst>
            <p:extLst>
              <p:ext uri="{D42A27DB-BD31-4B8C-83A1-F6EECF244321}">
                <p14:modId xmlns:p14="http://schemas.microsoft.com/office/powerpoint/2010/main" val="1616703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08" imgH="408" progId="TCLayout.ActiveDocument.1">
                  <p:embed/>
                </p:oleObj>
              </mc:Choice>
              <mc:Fallback>
                <p:oleObj name="think-cell Slide" r:id="rId4" imgW="408" imgH="408" progId="TCLayout.ActiveDocument.1">
                  <p:embed/>
                  <p:pic>
                    <p:nvPicPr>
                      <p:cNvPr id="9" name="think-cell data - do not delete" hidden="1">
                        <a:extLst>
                          <a:ext uri="{FF2B5EF4-FFF2-40B4-BE49-F238E27FC236}">
                            <a16:creationId xmlns:a16="http://schemas.microsoft.com/office/drawing/2014/main" id="{FFF8211E-8925-BB3A-7DF9-E1003FA46C1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Text Placeholder 17">
            <a:extLst>
              <a:ext uri="{FF2B5EF4-FFF2-40B4-BE49-F238E27FC236}">
                <a16:creationId xmlns:a16="http://schemas.microsoft.com/office/drawing/2014/main" id="{E5E9378B-E65C-2124-9DAD-33ABCB5C3CBB}"/>
              </a:ext>
            </a:extLst>
          </p:cNvPr>
          <p:cNvSpPr>
            <a:spLocks noGrp="1"/>
          </p:cNvSpPr>
          <p:nvPr>
            <p:ph type="body" sz="quarter" idx="14" hasCustomPrompt="1"/>
          </p:nvPr>
        </p:nvSpPr>
        <p:spPr>
          <a:xfrm>
            <a:off x="550863" y="2708274"/>
            <a:ext cx="6121400" cy="1800845"/>
          </a:xfrm>
        </p:spPr>
        <p:txBody>
          <a:bodyPr>
            <a:noAutofit/>
          </a:bodyPr>
          <a:lstStyle>
            <a:lvl1pPr marL="266700" indent="-266700" latinLnBrk="0">
              <a:buNone/>
              <a:defRPr lang="en-US" sz="2000" kern="1200" dirty="0">
                <a:solidFill>
                  <a:schemeClr val="bg1"/>
                </a:solidFill>
                <a:latin typeface="YouandiNewKr Title Medium" panose="020B0600000000000000" pitchFamily="34" charset="-127"/>
                <a:ea typeface="YouandiNewKr Title Medium" panose="020B0600000000000000" pitchFamily="34" charset="-127"/>
                <a:cs typeface="+mn-cs"/>
              </a:defRPr>
            </a:lvl1pPr>
            <a:lvl2pPr>
              <a:defRPr/>
            </a:lvl2pPr>
            <a:lvl3pPr>
              <a:defRPr/>
            </a:lvl3pPr>
            <a:lvl4pPr>
              <a:defRPr/>
            </a:lvl4pPr>
            <a:lvl5pPr>
              <a:defRPr/>
            </a:lvl5pPr>
          </a:lstStyle>
          <a:p>
            <a:pPr marL="457200" lvl="0" indent="-457200" algn="l" defTabSz="914400" rtl="0" eaLnBrk="1" latinLnBrk="1" hangingPunct="1">
              <a:lnSpc>
                <a:spcPct val="100000"/>
              </a:lnSpc>
              <a:spcBef>
                <a:spcPts val="1800"/>
              </a:spcBef>
              <a:buFont typeface="+mj-lt"/>
              <a:buAutoNum type="arabicPeriod"/>
            </a:pPr>
            <a:r>
              <a:rPr lang="en-US" dirty="0"/>
              <a:t>XX</a:t>
            </a:r>
          </a:p>
          <a:p>
            <a:pPr marL="457200" lvl="0" indent="-457200" algn="l" defTabSz="914400" rtl="0" eaLnBrk="1" latinLnBrk="1" hangingPunct="1">
              <a:lnSpc>
                <a:spcPct val="100000"/>
              </a:lnSpc>
              <a:spcBef>
                <a:spcPts val="1800"/>
              </a:spcBef>
              <a:buFont typeface="+mj-lt"/>
              <a:buAutoNum type="arabicPeriod"/>
            </a:pPr>
            <a:r>
              <a:rPr lang="en-US" dirty="0"/>
              <a:t>XX</a:t>
            </a:r>
          </a:p>
          <a:p>
            <a:pPr marL="457200" lvl="0" indent="-457200" algn="l" defTabSz="914400" rtl="0" eaLnBrk="1" latinLnBrk="1" hangingPunct="1">
              <a:lnSpc>
                <a:spcPct val="100000"/>
              </a:lnSpc>
              <a:spcBef>
                <a:spcPts val="1800"/>
              </a:spcBef>
              <a:buFont typeface="+mj-lt"/>
              <a:buAutoNum type="arabicPeriod"/>
            </a:pPr>
            <a:r>
              <a:rPr lang="en-US" dirty="0"/>
              <a:t>XX</a:t>
            </a:r>
          </a:p>
        </p:txBody>
      </p:sp>
      <p:sp>
        <p:nvSpPr>
          <p:cNvPr id="5" name="슬라이드 번호 개체 틀 5"/>
          <p:cNvSpPr>
            <a:spLocks noGrp="1"/>
          </p:cNvSpPr>
          <p:nvPr>
            <p:ph type="sldNum" sz="quarter" idx="4"/>
          </p:nvPr>
        </p:nvSpPr>
        <p:spPr>
          <a:xfrm>
            <a:off x="11136560" y="6384925"/>
            <a:ext cx="504578" cy="185737"/>
          </a:xfrm>
          <a:prstGeom prst="rect">
            <a:avLst/>
          </a:prstGeom>
        </p:spPr>
        <p:txBody>
          <a:bodyPr vert="horz" lIns="0" tIns="0" rIns="0" bIns="0" rtlCol="0" anchor="b"/>
          <a:lstStyle>
            <a:lvl1pPr algn="r" latinLnBrk="0">
              <a:lnSpc>
                <a:spcPct val="100000"/>
              </a:lnSpc>
              <a:defRPr sz="700">
                <a:solidFill>
                  <a:schemeClr val="accent4"/>
                </a:solidFill>
                <a:latin typeface="YouandiNewKr Text Light" panose="020B0300000000000000" pitchFamily="50" charset="-127"/>
                <a:ea typeface="YouandiNewKr Text Light" panose="020B0300000000000000" pitchFamily="50" charset="-127"/>
              </a:defRPr>
            </a:lvl1pPr>
          </a:lstStyle>
          <a:p>
            <a:fld id="{E89A3D62-7DE7-49BA-A5C5-06F762F05240}" type="slidenum">
              <a:rPr lang="ko-KR" altLang="en-US" smtClean="0"/>
              <a:pPr/>
              <a:t>‹N›</a:t>
            </a:fld>
            <a:endParaRPr lang="ko-KR" altLang="en-US" dirty="0"/>
          </a:p>
        </p:txBody>
      </p:sp>
      <p:cxnSp>
        <p:nvCxnSpPr>
          <p:cNvPr id="6" name="직선 연결선 94">
            <a:extLst>
              <a:ext uri="{FF2B5EF4-FFF2-40B4-BE49-F238E27FC236}">
                <a16:creationId xmlns:a16="http://schemas.microsoft.com/office/drawing/2014/main" id="{F078CE30-A8AB-9415-176D-8D20EA999762}"/>
              </a:ext>
            </a:extLst>
          </p:cNvPr>
          <p:cNvCxnSpPr>
            <a:cxnSpLocks/>
          </p:cNvCxnSpPr>
          <p:nvPr userDrawn="1"/>
        </p:nvCxnSpPr>
        <p:spPr>
          <a:xfrm flipV="1">
            <a:off x="6824" y="2132856"/>
            <a:ext cx="12185176" cy="16666"/>
          </a:xfrm>
          <a:prstGeom prst="line">
            <a:avLst/>
          </a:prstGeom>
          <a:ln w="19050">
            <a:gradFill flip="none" rotWithShape="1">
              <a:gsLst>
                <a:gs pos="0">
                  <a:schemeClr val="bg1">
                    <a:alpha val="0"/>
                  </a:schemeClr>
                </a:gs>
                <a:gs pos="6000">
                  <a:schemeClr val="bg1"/>
                </a:gs>
                <a:gs pos="72000">
                  <a:schemeClr val="bg1"/>
                </a:gs>
                <a:gs pos="100000">
                  <a:schemeClr val="bg1">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4" name="텍스트 개체 틀 3"/>
          <p:cNvSpPr>
            <a:spLocks noGrp="1"/>
          </p:cNvSpPr>
          <p:nvPr>
            <p:ph type="body" sz="quarter" idx="15" hasCustomPrompt="1"/>
          </p:nvPr>
        </p:nvSpPr>
        <p:spPr>
          <a:xfrm>
            <a:off x="551384" y="1196752"/>
            <a:ext cx="11089754" cy="698401"/>
          </a:xfrm>
        </p:spPr>
        <p:txBody>
          <a:bodyPr vert="horz" lIns="0" tIns="0" rIns="0" bIns="0" rtlCol="0" anchor="b">
            <a:normAutofit/>
          </a:bodyPr>
          <a:lstStyle>
            <a:lvl1pPr>
              <a:defRPr lang="ko-KR" altLang="en-US" sz="3200" smtClean="0">
                <a:latin typeface="YouandiNewKr Title Medium" panose="020B0600000000000000" pitchFamily="34" charset="-127"/>
                <a:ea typeface="YouandiNewKr Title Medium" panose="020B0600000000000000" pitchFamily="34" charset="-127"/>
                <a:cs typeface="+mj-cs"/>
              </a:defRPr>
            </a:lvl1pPr>
            <a:lvl2pPr>
              <a:defRPr lang="ko-KR" altLang="en-US" sz="1800" smtClean="0">
                <a:solidFill>
                  <a:schemeClr val="tx1"/>
                </a:solidFill>
                <a:latin typeface="+mn-lt"/>
                <a:ea typeface="+mn-ea"/>
              </a:defRPr>
            </a:lvl2pPr>
            <a:lvl3pPr>
              <a:defRPr lang="ko-KR" altLang="en-US" sz="1800" smtClean="0">
                <a:solidFill>
                  <a:schemeClr val="tx1"/>
                </a:solidFill>
                <a:latin typeface="+mn-lt"/>
                <a:ea typeface="+mn-ea"/>
              </a:defRPr>
            </a:lvl3pPr>
            <a:lvl4pPr>
              <a:defRPr lang="ko-KR" altLang="en-US" sz="1800" smtClean="0">
                <a:latin typeface="+mn-lt"/>
                <a:ea typeface="+mn-ea"/>
              </a:defRPr>
            </a:lvl4pPr>
            <a:lvl5pPr>
              <a:defRPr lang="ko-KR" altLang="en-US" sz="1800">
                <a:latin typeface="+mn-lt"/>
                <a:ea typeface="+mn-ea"/>
              </a:defRPr>
            </a:lvl5pPr>
          </a:lstStyle>
          <a:p>
            <a:pPr lvl="0">
              <a:spcBef>
                <a:spcPct val="0"/>
              </a:spcBef>
            </a:pPr>
            <a:r>
              <a:rPr lang="ko-KR" altLang="en-US" dirty="0"/>
              <a:t>목차</a:t>
            </a:r>
          </a:p>
        </p:txBody>
      </p:sp>
    </p:spTree>
    <p:extLst>
      <p:ext uri="{BB962C8B-B14F-4D97-AF65-F5344CB8AC3E}">
        <p14:creationId xmlns:p14="http://schemas.microsoft.com/office/powerpoint/2010/main" val="342048962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단 그리드">
    <p:bg>
      <p:bgPr>
        <a:solidFill>
          <a:srgbClr val="404040"/>
        </a:solidFill>
        <a:effectLst/>
      </p:bgPr>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8599A929-49E0-C93F-CCD0-0F08F9507970}"/>
              </a:ext>
            </a:extLst>
          </p:cNvPr>
          <p:cNvGraphicFramePr>
            <a:graphicFrameLocks noChangeAspect="1"/>
          </p:cNvGraphicFramePr>
          <p:nvPr userDrawn="1">
            <p:custDataLst>
              <p:tags r:id="rId2"/>
            </p:custDataLst>
            <p:extLst>
              <p:ext uri="{D42A27DB-BD31-4B8C-83A1-F6EECF244321}">
                <p14:modId xmlns:p14="http://schemas.microsoft.com/office/powerpoint/2010/main" val="3420394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08" imgH="408" progId="TCLayout.ActiveDocument.1">
                  <p:embed/>
                </p:oleObj>
              </mc:Choice>
              <mc:Fallback>
                <p:oleObj name="think-cell Slide" r:id="rId4" imgW="408" imgH="408" progId="TCLayout.ActiveDocument.1">
                  <p:embed/>
                  <p:pic>
                    <p:nvPicPr>
                      <p:cNvPr id="8" name="think-cell data - do not delete" hidden="1">
                        <a:extLst>
                          <a:ext uri="{FF2B5EF4-FFF2-40B4-BE49-F238E27FC236}">
                            <a16:creationId xmlns:a16="http://schemas.microsoft.com/office/drawing/2014/main" id="{8599A929-49E0-C93F-CCD0-0F08F950797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제목 1"/>
          <p:cNvSpPr>
            <a:spLocks noGrp="1"/>
          </p:cNvSpPr>
          <p:nvPr>
            <p:ph type="title" hasCustomPrompt="1"/>
          </p:nvPr>
        </p:nvSpPr>
        <p:spPr/>
        <p:txBody>
          <a:bodyPr vert="horz"/>
          <a:lstStyle>
            <a:lvl1pPr latinLnBrk="0">
              <a:lnSpc>
                <a:spcPct val="100000"/>
              </a:lnSpc>
              <a:defRPr/>
            </a:lvl1pPr>
          </a:lstStyle>
          <a:p>
            <a:r>
              <a:rPr lang="ko-KR" altLang="en-US" dirty="0"/>
              <a:t>마스터 제목 스타일 편집</a:t>
            </a:r>
          </a:p>
        </p:txBody>
      </p:sp>
      <p:sp>
        <p:nvSpPr>
          <p:cNvPr id="11" name="Text Placeholder 10">
            <a:extLst>
              <a:ext uri="{FF2B5EF4-FFF2-40B4-BE49-F238E27FC236}">
                <a16:creationId xmlns:a16="http://schemas.microsoft.com/office/drawing/2014/main" id="{4A9A013E-0E83-4DA9-0B1F-CF7A1C3980A4}"/>
              </a:ext>
            </a:extLst>
          </p:cNvPr>
          <p:cNvSpPr>
            <a:spLocks noGrp="1"/>
          </p:cNvSpPr>
          <p:nvPr>
            <p:ph type="body" sz="quarter" idx="13"/>
          </p:nvPr>
        </p:nvSpPr>
        <p:spPr>
          <a:xfrm>
            <a:off x="550863" y="1895475"/>
            <a:ext cx="11090275" cy="4143375"/>
          </a:xfrm>
        </p:spPr>
        <p:txBody>
          <a:bodyPr vert="horz" lIns="0" tIns="0" rIns="0" bIns="0" rtlCol="0">
            <a:noAutofit/>
          </a:bodyPr>
          <a:lstStyle>
            <a:lvl1pPr>
              <a:defRPr lang="en-US" dirty="0">
                <a:latin typeface="+mn-ea"/>
                <a:ea typeface="+mn-ea"/>
              </a:defRPr>
            </a:lvl1pPr>
            <a:lvl2pPr>
              <a:defRPr lang="en-US" dirty="0">
                <a:latin typeface="YouandiNewKr Text Light" panose="020B0300000000000000" pitchFamily="50" charset="-127"/>
                <a:ea typeface="YouandiNewKr Text Light" panose="020B0300000000000000" pitchFamily="50" charset="-127"/>
              </a:defRPr>
            </a:lvl2pPr>
            <a:lvl3pPr>
              <a:defRPr lang="en-US" dirty="0">
                <a:latin typeface="YouandiNewKr Text Light" panose="020B0300000000000000" pitchFamily="50" charset="-127"/>
                <a:ea typeface="YouandiNewKr Text Light" panose="020B0300000000000000" pitchFamily="50" charset="-127"/>
              </a:defRPr>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5" name="바닥글 개체 틀 4"/>
          <p:cNvSpPr>
            <a:spLocks noGrp="1"/>
          </p:cNvSpPr>
          <p:nvPr>
            <p:ph type="ftr" sz="quarter" idx="11"/>
          </p:nvPr>
        </p:nvSpPr>
        <p:spPr/>
        <p:txBody>
          <a:bodyPr/>
          <a:lstStyle>
            <a:lvl1pPr latinLnBrk="0">
              <a:lnSpc>
                <a:spcPct val="100000"/>
              </a:lnSpc>
              <a:defRPr/>
            </a:lvl1pPr>
          </a:lstStyle>
          <a:p>
            <a:endParaRPr lang="en-US" dirty="0"/>
          </a:p>
        </p:txBody>
      </p:sp>
      <p:sp>
        <p:nvSpPr>
          <p:cNvPr id="6" name="슬라이드 번호 개체 틀 5"/>
          <p:cNvSpPr>
            <a:spLocks noGrp="1"/>
          </p:cNvSpPr>
          <p:nvPr>
            <p:ph type="sldNum" sz="quarter" idx="12"/>
          </p:nvPr>
        </p:nvSpPr>
        <p:spPr/>
        <p:txBody>
          <a:bodyPr/>
          <a:lstStyle>
            <a:lvl1pPr algn="r" latinLnBrk="0">
              <a:lnSpc>
                <a:spcPct val="100000"/>
              </a:lnSpc>
              <a:defRPr/>
            </a:lvl1pPr>
          </a:lstStyle>
          <a:p>
            <a:fld id="{E89A3D62-7DE7-49BA-A5C5-06F762F05240}" type="slidenum">
              <a:rPr lang="en-US" altLang="ko-KR" smtClean="0"/>
              <a:pPr/>
              <a:t>‹N›</a:t>
            </a:fld>
            <a:endParaRPr lang="en-US"/>
          </a:p>
        </p:txBody>
      </p:sp>
      <p:sp>
        <p:nvSpPr>
          <p:cNvPr id="13" name="Text Placeholder 12">
            <a:extLst>
              <a:ext uri="{FF2B5EF4-FFF2-40B4-BE49-F238E27FC236}">
                <a16:creationId xmlns:a16="http://schemas.microsoft.com/office/drawing/2014/main" id="{99E93A72-0DFE-7829-D590-5F25AD12F216}"/>
              </a:ext>
            </a:extLst>
          </p:cNvPr>
          <p:cNvSpPr>
            <a:spLocks noGrp="1"/>
          </p:cNvSpPr>
          <p:nvPr>
            <p:ph type="body" sz="quarter" idx="14"/>
          </p:nvPr>
        </p:nvSpPr>
        <p:spPr>
          <a:xfrm>
            <a:off x="550863" y="1125538"/>
            <a:ext cx="11090275" cy="431800"/>
          </a:xfrm>
        </p:spPr>
        <p:txBody>
          <a:bodyPr/>
          <a:lstStyle>
            <a:lvl1pPr latinLnBrk="0">
              <a:lnSpc>
                <a:spcPct val="100000"/>
              </a:lnSpc>
              <a:defRPr>
                <a:solidFill>
                  <a:schemeClr val="bg1"/>
                </a:solidFill>
              </a:defRPr>
            </a:lvl1pPr>
          </a:lstStyle>
          <a:p>
            <a:pPr lvl="0"/>
            <a:r>
              <a:rPr lang="en-US" dirty="0"/>
              <a:t>Click to edit Master text styles</a:t>
            </a:r>
          </a:p>
        </p:txBody>
      </p:sp>
      <p:cxnSp>
        <p:nvCxnSpPr>
          <p:cNvPr id="9" name="직선 연결선 94">
            <a:extLst>
              <a:ext uri="{FF2B5EF4-FFF2-40B4-BE49-F238E27FC236}">
                <a16:creationId xmlns:a16="http://schemas.microsoft.com/office/drawing/2014/main" id="{F078CE30-A8AB-9415-176D-8D20EA999762}"/>
              </a:ext>
            </a:extLst>
          </p:cNvPr>
          <p:cNvCxnSpPr>
            <a:cxnSpLocks/>
          </p:cNvCxnSpPr>
          <p:nvPr userDrawn="1"/>
        </p:nvCxnSpPr>
        <p:spPr>
          <a:xfrm>
            <a:off x="0" y="1052513"/>
            <a:ext cx="12192000" cy="0"/>
          </a:xfrm>
          <a:prstGeom prst="line">
            <a:avLst/>
          </a:prstGeom>
          <a:ln w="19050">
            <a:gradFill flip="none" rotWithShape="1">
              <a:gsLst>
                <a:gs pos="0">
                  <a:schemeClr val="bg1">
                    <a:alpha val="0"/>
                  </a:schemeClr>
                </a:gs>
                <a:gs pos="6000">
                  <a:schemeClr val="bg1"/>
                </a:gs>
                <a:gs pos="72000">
                  <a:schemeClr val="bg1"/>
                </a:gs>
                <a:gs pos="100000">
                  <a:schemeClr val="bg1">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27416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단 그리드_부제목">
    <p:bg>
      <p:bgPr>
        <a:solidFill>
          <a:srgbClr val="404040"/>
        </a:solidFill>
        <a:effectLst/>
      </p:bgPr>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8599A929-49E0-C93F-CCD0-0F08F9507970}"/>
              </a:ext>
            </a:extLst>
          </p:cNvPr>
          <p:cNvGraphicFramePr>
            <a:graphicFrameLocks noChangeAspect="1"/>
          </p:cNvGraphicFramePr>
          <p:nvPr userDrawn="1">
            <p:custDataLst>
              <p:tags r:id="rId2"/>
            </p:custDataLst>
            <p:extLst>
              <p:ext uri="{D42A27DB-BD31-4B8C-83A1-F6EECF244321}">
                <p14:modId xmlns:p14="http://schemas.microsoft.com/office/powerpoint/2010/main" val="2175776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08" imgH="408" progId="TCLayout.ActiveDocument.1">
                  <p:embed/>
                </p:oleObj>
              </mc:Choice>
              <mc:Fallback>
                <p:oleObj name="think-cell Slide" r:id="rId4" imgW="408" imgH="408" progId="TCLayout.ActiveDocument.1">
                  <p:embed/>
                  <p:pic>
                    <p:nvPicPr>
                      <p:cNvPr id="8" name="think-cell data - do not delete" hidden="1">
                        <a:extLst>
                          <a:ext uri="{FF2B5EF4-FFF2-40B4-BE49-F238E27FC236}">
                            <a16:creationId xmlns:a16="http://schemas.microsoft.com/office/drawing/2014/main" id="{8599A929-49E0-C93F-CCD0-0F08F950797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Text Placeholder 10">
            <a:extLst>
              <a:ext uri="{FF2B5EF4-FFF2-40B4-BE49-F238E27FC236}">
                <a16:creationId xmlns:a16="http://schemas.microsoft.com/office/drawing/2014/main" id="{4A9A013E-0E83-4DA9-0B1F-CF7A1C3980A4}"/>
              </a:ext>
            </a:extLst>
          </p:cNvPr>
          <p:cNvSpPr>
            <a:spLocks noGrp="1"/>
          </p:cNvSpPr>
          <p:nvPr>
            <p:ph type="body" sz="quarter" idx="13"/>
          </p:nvPr>
        </p:nvSpPr>
        <p:spPr>
          <a:xfrm>
            <a:off x="550863" y="1895475"/>
            <a:ext cx="11090275" cy="4143375"/>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5" name="바닥글 개체 틀 4"/>
          <p:cNvSpPr>
            <a:spLocks noGrp="1"/>
          </p:cNvSpPr>
          <p:nvPr>
            <p:ph type="ftr" sz="quarter" idx="11"/>
          </p:nvPr>
        </p:nvSpPr>
        <p:spPr/>
        <p:txBody>
          <a:bodyPr/>
          <a:lstStyle>
            <a:lvl1pPr latinLnBrk="0">
              <a:defRPr/>
            </a:lvl1pPr>
          </a:lstStyle>
          <a:p>
            <a:endParaRPr lang="en-US"/>
          </a:p>
        </p:txBody>
      </p:sp>
      <p:sp>
        <p:nvSpPr>
          <p:cNvPr id="6" name="슬라이드 번호 개체 틀 5"/>
          <p:cNvSpPr>
            <a:spLocks noGrp="1"/>
          </p:cNvSpPr>
          <p:nvPr>
            <p:ph type="sldNum" sz="quarter" idx="12"/>
          </p:nvPr>
        </p:nvSpPr>
        <p:spPr/>
        <p:txBody>
          <a:bodyPr/>
          <a:lstStyle>
            <a:lvl1pPr algn="r" latinLnBrk="0">
              <a:defRPr>
                <a:solidFill>
                  <a:schemeClr val="bg1"/>
                </a:solidFill>
                <a:latin typeface="YouandiNewKr Text Light" panose="020B0300000000000000" pitchFamily="50" charset="-127"/>
                <a:ea typeface="YouandiNewKr Text Light" panose="020B0300000000000000" pitchFamily="50" charset="-127"/>
              </a:defRPr>
            </a:lvl1pPr>
          </a:lstStyle>
          <a:p>
            <a:fld id="{E89A3D62-7DE7-49BA-A5C5-06F762F05240}" type="slidenum">
              <a:rPr lang="en-US" altLang="ko-KR" smtClean="0"/>
              <a:pPr/>
              <a:t>‹N›</a:t>
            </a:fld>
            <a:endParaRPr lang="en-US"/>
          </a:p>
        </p:txBody>
      </p:sp>
      <p:cxnSp>
        <p:nvCxnSpPr>
          <p:cNvPr id="7" name="직선 연결선 94">
            <a:extLst>
              <a:ext uri="{FF2B5EF4-FFF2-40B4-BE49-F238E27FC236}">
                <a16:creationId xmlns:a16="http://schemas.microsoft.com/office/drawing/2014/main" id="{F078CE30-A8AB-9415-176D-8D20EA999762}"/>
              </a:ext>
            </a:extLst>
          </p:cNvPr>
          <p:cNvCxnSpPr>
            <a:cxnSpLocks/>
          </p:cNvCxnSpPr>
          <p:nvPr userDrawn="1"/>
        </p:nvCxnSpPr>
        <p:spPr>
          <a:xfrm>
            <a:off x="0" y="1052513"/>
            <a:ext cx="12192000" cy="0"/>
          </a:xfrm>
          <a:prstGeom prst="line">
            <a:avLst/>
          </a:prstGeom>
          <a:ln w="19050">
            <a:gradFill flip="none" rotWithShape="1">
              <a:gsLst>
                <a:gs pos="0">
                  <a:schemeClr val="bg1">
                    <a:alpha val="0"/>
                  </a:schemeClr>
                </a:gs>
                <a:gs pos="6000">
                  <a:schemeClr val="bg1"/>
                </a:gs>
                <a:gs pos="72000">
                  <a:schemeClr val="bg1"/>
                </a:gs>
                <a:gs pos="100000">
                  <a:schemeClr val="bg1">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2" name="제목 1"/>
          <p:cNvSpPr>
            <a:spLocks noGrp="1"/>
          </p:cNvSpPr>
          <p:nvPr>
            <p:ph type="title" hasCustomPrompt="1"/>
          </p:nvPr>
        </p:nvSpPr>
        <p:spPr>
          <a:xfrm>
            <a:off x="550863" y="455117"/>
            <a:ext cx="11090275" cy="418465"/>
          </a:xfrm>
        </p:spPr>
        <p:txBody>
          <a:bodyPr vert="horz"/>
          <a:lstStyle>
            <a:lvl1pPr latinLnBrk="0">
              <a:lnSpc>
                <a:spcPct val="100000"/>
              </a:lnSpc>
              <a:defRPr/>
            </a:lvl1pPr>
          </a:lstStyle>
          <a:p>
            <a:r>
              <a:rPr lang="ko-KR" altLang="en-US" dirty="0"/>
              <a:t>마스터 제목 스타일 편집</a:t>
            </a:r>
          </a:p>
        </p:txBody>
      </p:sp>
      <p:sp>
        <p:nvSpPr>
          <p:cNvPr id="13" name="텍스트 개체 틀 13"/>
          <p:cNvSpPr>
            <a:spLocks noGrp="1"/>
          </p:cNvSpPr>
          <p:nvPr>
            <p:ph type="body" sz="quarter" idx="15"/>
          </p:nvPr>
        </p:nvSpPr>
        <p:spPr>
          <a:xfrm>
            <a:off x="550862" y="771660"/>
            <a:ext cx="11090275" cy="266105"/>
          </a:xfrm>
        </p:spPr>
        <p:txBody>
          <a:bodyPr vert="horz" lIns="0" tIns="0" rIns="0" bIns="0" rtlCol="0" anchor="t">
            <a:noAutofit/>
          </a:bodyPr>
          <a:lstStyle>
            <a:lvl1pPr>
              <a:defRPr lang="ko-KR" altLang="en-US" sz="1800" smtClean="0">
                <a:solidFill>
                  <a:srgbClr val="787878"/>
                </a:solidFill>
                <a:latin typeface="YouandiNewKr Title Regular" panose="020B0500000000000000" pitchFamily="50" charset="-127"/>
                <a:ea typeface="YouandiNewKr Title Regular" panose="020B0500000000000000" pitchFamily="50" charset="-127"/>
                <a:cs typeface="+mj-cs"/>
              </a:defRPr>
            </a:lvl1pPr>
            <a:lvl2pPr>
              <a:defRPr lang="ko-KR" altLang="en-US" sz="1800" smtClean="0">
                <a:latin typeface="+mn-lt"/>
                <a:ea typeface="+mn-ea"/>
              </a:defRPr>
            </a:lvl2pPr>
            <a:lvl3pPr>
              <a:defRPr lang="ko-KR" altLang="en-US" sz="1800" smtClean="0">
                <a:latin typeface="+mn-lt"/>
                <a:ea typeface="+mn-ea"/>
              </a:defRPr>
            </a:lvl3pPr>
            <a:lvl4pPr>
              <a:defRPr lang="ko-KR" altLang="en-US" sz="1800" smtClean="0">
                <a:latin typeface="+mn-lt"/>
                <a:ea typeface="+mn-ea"/>
              </a:defRPr>
            </a:lvl4pPr>
            <a:lvl5pPr>
              <a:defRPr lang="ko-KR" altLang="en-US" sz="1800">
                <a:latin typeface="+mn-lt"/>
                <a:ea typeface="+mn-ea"/>
              </a:defRPr>
            </a:lvl5pPr>
          </a:lstStyle>
          <a:p>
            <a:pPr lvl="0">
              <a:spcBef>
                <a:spcPct val="0"/>
              </a:spcBef>
            </a:pPr>
            <a:r>
              <a:rPr lang="ko-KR" altLang="en-US" dirty="0"/>
              <a:t>마스터 텍스트 스타일 편집</a:t>
            </a:r>
          </a:p>
        </p:txBody>
      </p:sp>
      <p:sp>
        <p:nvSpPr>
          <p:cNvPr id="14" name="Text Placeholder 12">
            <a:extLst>
              <a:ext uri="{FF2B5EF4-FFF2-40B4-BE49-F238E27FC236}">
                <a16:creationId xmlns:a16="http://schemas.microsoft.com/office/drawing/2014/main" id="{99E93A72-0DFE-7829-D590-5F25AD12F216}"/>
              </a:ext>
            </a:extLst>
          </p:cNvPr>
          <p:cNvSpPr>
            <a:spLocks noGrp="1"/>
          </p:cNvSpPr>
          <p:nvPr>
            <p:ph type="body" sz="quarter" idx="14"/>
          </p:nvPr>
        </p:nvSpPr>
        <p:spPr>
          <a:xfrm>
            <a:off x="550863" y="1125538"/>
            <a:ext cx="11090275" cy="431800"/>
          </a:xfrm>
        </p:spPr>
        <p:txBody>
          <a:bodyPr/>
          <a:lstStyle>
            <a:lvl1pPr latinLnBrk="0">
              <a:lnSpc>
                <a:spcPct val="100000"/>
              </a:lnSpc>
              <a:defRPr>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308335193"/>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단 그리드">
    <p:bg>
      <p:bgPr>
        <a:solidFill>
          <a:srgbClr val="404040"/>
        </a:solidFill>
        <a:effectLst/>
      </p:bgPr>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8599A929-49E0-C93F-CCD0-0F08F9507970}"/>
              </a:ext>
            </a:extLst>
          </p:cNvPr>
          <p:cNvGraphicFramePr>
            <a:graphicFrameLocks noChangeAspect="1"/>
          </p:cNvGraphicFramePr>
          <p:nvPr userDrawn="1">
            <p:custDataLst>
              <p:tags r:id="rId2"/>
            </p:custDataLst>
            <p:extLst>
              <p:ext uri="{D42A27DB-BD31-4B8C-83A1-F6EECF244321}">
                <p14:modId xmlns:p14="http://schemas.microsoft.com/office/powerpoint/2010/main" val="33097668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08" imgH="408" progId="TCLayout.ActiveDocument.1">
                  <p:embed/>
                </p:oleObj>
              </mc:Choice>
              <mc:Fallback>
                <p:oleObj name="think-cell Slide" r:id="rId4" imgW="408" imgH="408" progId="TCLayout.ActiveDocument.1">
                  <p:embed/>
                  <p:pic>
                    <p:nvPicPr>
                      <p:cNvPr id="8" name="think-cell data - do not delete" hidden="1">
                        <a:extLst>
                          <a:ext uri="{FF2B5EF4-FFF2-40B4-BE49-F238E27FC236}">
                            <a16:creationId xmlns:a16="http://schemas.microsoft.com/office/drawing/2014/main" id="{8599A929-49E0-C93F-CCD0-0F08F950797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5" name="Text Placeholder 14">
            <a:extLst>
              <a:ext uri="{FF2B5EF4-FFF2-40B4-BE49-F238E27FC236}">
                <a16:creationId xmlns:a16="http://schemas.microsoft.com/office/drawing/2014/main" id="{0BC51309-59BC-89A6-8138-23A2716577C1}"/>
              </a:ext>
            </a:extLst>
          </p:cNvPr>
          <p:cNvSpPr>
            <a:spLocks noGrp="1"/>
          </p:cNvSpPr>
          <p:nvPr>
            <p:ph type="body" sz="quarter" idx="15"/>
          </p:nvPr>
        </p:nvSpPr>
        <p:spPr>
          <a:xfrm>
            <a:off x="550863" y="1895475"/>
            <a:ext cx="5401121" cy="396000"/>
          </a:xfrm>
          <a:noFill/>
          <a:effectLst/>
        </p:spPr>
        <p:txBody>
          <a:bodyPr vert="horz" lIns="0" tIns="0" rIns="0" bIns="0" rtlCol="0" anchor="ctr">
            <a:normAutofit/>
          </a:bodyPr>
          <a:lstStyle>
            <a:lvl1pPr>
              <a:defRPr lang="en-US" dirty="0">
                <a:solidFill>
                  <a:schemeClr val="bg1"/>
                </a:solidFill>
                <a:effectLst/>
                <a:latin typeface="+mn-ea"/>
                <a:ea typeface="+mn-ea"/>
              </a:defRPr>
            </a:lvl1pPr>
          </a:lstStyle>
          <a:p>
            <a:pPr lvl="0" algn="ctr"/>
            <a:r>
              <a:rPr lang="en-US" dirty="0"/>
              <a:t>Click to edit Master text styles</a:t>
            </a:r>
          </a:p>
        </p:txBody>
      </p:sp>
      <p:sp>
        <p:nvSpPr>
          <p:cNvPr id="16" name="Text Placeholder 14">
            <a:extLst>
              <a:ext uri="{FF2B5EF4-FFF2-40B4-BE49-F238E27FC236}">
                <a16:creationId xmlns:a16="http://schemas.microsoft.com/office/drawing/2014/main" id="{B5E0B4F9-205B-E89F-A283-6CDE46A8BA8C}"/>
              </a:ext>
            </a:extLst>
          </p:cNvPr>
          <p:cNvSpPr>
            <a:spLocks noGrp="1"/>
          </p:cNvSpPr>
          <p:nvPr>
            <p:ph type="body" sz="quarter" idx="16"/>
          </p:nvPr>
        </p:nvSpPr>
        <p:spPr>
          <a:xfrm>
            <a:off x="6240017" y="1895475"/>
            <a:ext cx="5401121" cy="396000"/>
          </a:xfrm>
          <a:noFill/>
          <a:effectLst/>
        </p:spPr>
        <p:txBody>
          <a:bodyPr vert="horz" lIns="0" tIns="0" rIns="0" bIns="0" rtlCol="0" anchor="ctr">
            <a:normAutofit/>
          </a:bodyPr>
          <a:lstStyle>
            <a:lvl1pPr>
              <a:defRPr lang="en-US" dirty="0">
                <a:solidFill>
                  <a:schemeClr val="bg1"/>
                </a:solidFill>
                <a:effectLst/>
                <a:latin typeface="+mn-ea"/>
                <a:ea typeface="+mn-ea"/>
              </a:defRPr>
            </a:lvl1pPr>
          </a:lstStyle>
          <a:p>
            <a:pPr lvl="0" algn="ctr"/>
            <a:r>
              <a:rPr lang="en-US" dirty="0"/>
              <a:t>Click to edit Master text styles</a:t>
            </a:r>
          </a:p>
        </p:txBody>
      </p:sp>
      <p:sp>
        <p:nvSpPr>
          <p:cNvPr id="2" name="제목 1"/>
          <p:cNvSpPr>
            <a:spLocks noGrp="1"/>
          </p:cNvSpPr>
          <p:nvPr>
            <p:ph type="title" hasCustomPrompt="1"/>
          </p:nvPr>
        </p:nvSpPr>
        <p:spPr/>
        <p:txBody>
          <a:bodyPr vert="horz"/>
          <a:lstStyle>
            <a:lvl1pPr latinLnBrk="0">
              <a:lnSpc>
                <a:spcPct val="100000"/>
              </a:lnSpc>
              <a:defRPr/>
            </a:lvl1pPr>
          </a:lstStyle>
          <a:p>
            <a:r>
              <a:rPr lang="ko-KR" altLang="en-US" dirty="0"/>
              <a:t>마스터 제목 스타일 편집</a:t>
            </a:r>
          </a:p>
        </p:txBody>
      </p:sp>
      <p:sp>
        <p:nvSpPr>
          <p:cNvPr id="11" name="Text Placeholder 10">
            <a:extLst>
              <a:ext uri="{FF2B5EF4-FFF2-40B4-BE49-F238E27FC236}">
                <a16:creationId xmlns:a16="http://schemas.microsoft.com/office/drawing/2014/main" id="{4A9A013E-0E83-4DA9-0B1F-CF7A1C3980A4}"/>
              </a:ext>
            </a:extLst>
          </p:cNvPr>
          <p:cNvSpPr>
            <a:spLocks noGrp="1"/>
          </p:cNvSpPr>
          <p:nvPr>
            <p:ph type="body" sz="quarter" idx="13"/>
          </p:nvPr>
        </p:nvSpPr>
        <p:spPr>
          <a:xfrm>
            <a:off x="550863" y="2379360"/>
            <a:ext cx="5401121"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5" name="바닥글 개체 틀 4"/>
          <p:cNvSpPr>
            <a:spLocks noGrp="1"/>
          </p:cNvSpPr>
          <p:nvPr>
            <p:ph type="ftr" sz="quarter" idx="11"/>
          </p:nvPr>
        </p:nvSpPr>
        <p:spPr/>
        <p:txBody>
          <a:bodyPr/>
          <a:lstStyle>
            <a:lvl1pPr latinLnBrk="0">
              <a:lnSpc>
                <a:spcPct val="100000"/>
              </a:lnSpc>
              <a:defRPr/>
            </a:lvl1pPr>
          </a:lstStyle>
          <a:p>
            <a:endParaRPr lang="en-US"/>
          </a:p>
        </p:txBody>
      </p:sp>
      <p:sp>
        <p:nvSpPr>
          <p:cNvPr id="6" name="슬라이드 번호 개체 틀 5"/>
          <p:cNvSpPr>
            <a:spLocks noGrp="1"/>
          </p:cNvSpPr>
          <p:nvPr>
            <p:ph type="sldNum" sz="quarter" idx="12"/>
          </p:nvPr>
        </p:nvSpPr>
        <p:spPr/>
        <p:txBody>
          <a:bodyPr/>
          <a:lstStyle>
            <a:lvl1pPr algn="r" latinLnBrk="0">
              <a:lnSpc>
                <a:spcPct val="100000"/>
              </a:lnSpc>
              <a:defRPr/>
            </a:lvl1pPr>
          </a:lstStyle>
          <a:p>
            <a:fld id="{E89A3D62-7DE7-49BA-A5C5-06F762F05240}" type="slidenum">
              <a:rPr lang="en-US" altLang="ko-KR" smtClean="0"/>
              <a:pPr/>
              <a:t>‹N›</a:t>
            </a:fld>
            <a:endParaRPr lang="ko-KR" altLang="en-US" dirty="0"/>
          </a:p>
        </p:txBody>
      </p:sp>
      <p:sp>
        <p:nvSpPr>
          <p:cNvPr id="9" name="Text Placeholder 10">
            <a:extLst>
              <a:ext uri="{FF2B5EF4-FFF2-40B4-BE49-F238E27FC236}">
                <a16:creationId xmlns:a16="http://schemas.microsoft.com/office/drawing/2014/main" id="{E40BA143-46ED-B4FB-D183-07FCE457A43F}"/>
              </a:ext>
            </a:extLst>
          </p:cNvPr>
          <p:cNvSpPr>
            <a:spLocks noGrp="1"/>
          </p:cNvSpPr>
          <p:nvPr>
            <p:ph type="body" sz="quarter" idx="14"/>
          </p:nvPr>
        </p:nvSpPr>
        <p:spPr>
          <a:xfrm>
            <a:off x="6240017" y="2379360"/>
            <a:ext cx="5401121"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17" name="Text Placeholder 12">
            <a:extLst>
              <a:ext uri="{FF2B5EF4-FFF2-40B4-BE49-F238E27FC236}">
                <a16:creationId xmlns:a16="http://schemas.microsoft.com/office/drawing/2014/main" id="{7FD1D907-5EF5-C97D-2B0F-342F4B200279}"/>
              </a:ext>
            </a:extLst>
          </p:cNvPr>
          <p:cNvSpPr>
            <a:spLocks noGrp="1"/>
          </p:cNvSpPr>
          <p:nvPr>
            <p:ph type="body" sz="quarter" idx="17"/>
          </p:nvPr>
        </p:nvSpPr>
        <p:spPr>
          <a:xfrm>
            <a:off x="550863" y="1125538"/>
            <a:ext cx="11090275" cy="431800"/>
          </a:xfrm>
        </p:spPr>
        <p:txBody>
          <a:bodyPr/>
          <a:lstStyle>
            <a:lvl1pPr latinLnBrk="0">
              <a:lnSpc>
                <a:spcPct val="100000"/>
              </a:lnSpc>
              <a:defRPr>
                <a:solidFill>
                  <a:schemeClr val="bg1"/>
                </a:solidFill>
              </a:defRPr>
            </a:lvl1pPr>
          </a:lstStyle>
          <a:p>
            <a:pPr lvl="0"/>
            <a:r>
              <a:rPr lang="en-US" dirty="0"/>
              <a:t>Click to edit Master text styles</a:t>
            </a:r>
          </a:p>
        </p:txBody>
      </p:sp>
      <p:cxnSp>
        <p:nvCxnSpPr>
          <p:cNvPr id="12" name="직선 연결선 94">
            <a:extLst>
              <a:ext uri="{FF2B5EF4-FFF2-40B4-BE49-F238E27FC236}">
                <a16:creationId xmlns:a16="http://schemas.microsoft.com/office/drawing/2014/main" id="{F078CE30-A8AB-9415-176D-8D20EA999762}"/>
              </a:ext>
            </a:extLst>
          </p:cNvPr>
          <p:cNvCxnSpPr>
            <a:cxnSpLocks/>
          </p:cNvCxnSpPr>
          <p:nvPr userDrawn="1"/>
        </p:nvCxnSpPr>
        <p:spPr>
          <a:xfrm>
            <a:off x="0" y="1052513"/>
            <a:ext cx="12192000" cy="0"/>
          </a:xfrm>
          <a:prstGeom prst="line">
            <a:avLst/>
          </a:prstGeom>
          <a:ln w="19050">
            <a:gradFill flip="none" rotWithShape="1">
              <a:gsLst>
                <a:gs pos="0">
                  <a:schemeClr val="bg1">
                    <a:alpha val="0"/>
                  </a:schemeClr>
                </a:gs>
                <a:gs pos="6000">
                  <a:schemeClr val="bg1"/>
                </a:gs>
                <a:gs pos="72000">
                  <a:schemeClr val="bg1"/>
                </a:gs>
                <a:gs pos="100000">
                  <a:schemeClr val="bg1">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4" name="직선 연결선 13"/>
          <p:cNvCxnSpPr/>
          <p:nvPr userDrawn="1"/>
        </p:nvCxnSpPr>
        <p:spPr>
          <a:xfrm>
            <a:off x="551384" y="2276872"/>
            <a:ext cx="540060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8" name="직선 연결선 17"/>
          <p:cNvCxnSpPr/>
          <p:nvPr userDrawn="1"/>
        </p:nvCxnSpPr>
        <p:spPr>
          <a:xfrm>
            <a:off x="6240538" y="2276872"/>
            <a:ext cx="540060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1387652"/>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단 그리드">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8599A929-49E0-C93F-CCD0-0F08F9507970}"/>
              </a:ext>
            </a:extLst>
          </p:cNvPr>
          <p:cNvGraphicFramePr>
            <a:graphicFrameLocks noChangeAspect="1"/>
          </p:cNvGraphicFramePr>
          <p:nvPr userDrawn="1">
            <p:custDataLst>
              <p:tags r:id="rId1"/>
            </p:custDataLst>
            <p:extLst>
              <p:ext uri="{D42A27DB-BD31-4B8C-83A1-F6EECF244321}">
                <p14:modId xmlns:p14="http://schemas.microsoft.com/office/powerpoint/2010/main" val="33097668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08" imgH="408" progId="TCLayout.ActiveDocument.1">
                  <p:embed/>
                </p:oleObj>
              </mc:Choice>
              <mc:Fallback>
                <p:oleObj name="think-cell Slide" r:id="rId3" imgW="408" imgH="408" progId="TCLayout.ActiveDocument.1">
                  <p:embed/>
                  <p:pic>
                    <p:nvPicPr>
                      <p:cNvPr id="8" name="think-cell data - do not delete" hidden="1">
                        <a:extLst>
                          <a:ext uri="{FF2B5EF4-FFF2-40B4-BE49-F238E27FC236}">
                            <a16:creationId xmlns:a16="http://schemas.microsoft.com/office/drawing/2014/main" id="{8599A929-49E0-C93F-CCD0-0F08F950797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제목 1"/>
          <p:cNvSpPr>
            <a:spLocks noGrp="1"/>
          </p:cNvSpPr>
          <p:nvPr>
            <p:ph type="title" hasCustomPrompt="1"/>
          </p:nvPr>
        </p:nvSpPr>
        <p:spPr/>
        <p:txBody>
          <a:bodyPr vert="horz"/>
          <a:lstStyle>
            <a:lvl1pPr latinLnBrk="0">
              <a:lnSpc>
                <a:spcPct val="100000"/>
              </a:lnSpc>
              <a:defRPr/>
            </a:lvl1pPr>
          </a:lstStyle>
          <a:p>
            <a:r>
              <a:rPr lang="ko-KR" altLang="en-US" dirty="0"/>
              <a:t>마스터 제목 스타일 편집</a:t>
            </a:r>
          </a:p>
        </p:txBody>
      </p:sp>
      <p:sp>
        <p:nvSpPr>
          <p:cNvPr id="11" name="Text Placeholder 10">
            <a:extLst>
              <a:ext uri="{FF2B5EF4-FFF2-40B4-BE49-F238E27FC236}">
                <a16:creationId xmlns:a16="http://schemas.microsoft.com/office/drawing/2014/main" id="{4A9A013E-0E83-4DA9-0B1F-CF7A1C3980A4}"/>
              </a:ext>
            </a:extLst>
          </p:cNvPr>
          <p:cNvSpPr>
            <a:spLocks noGrp="1"/>
          </p:cNvSpPr>
          <p:nvPr>
            <p:ph type="body" sz="quarter" idx="13"/>
          </p:nvPr>
        </p:nvSpPr>
        <p:spPr>
          <a:xfrm>
            <a:off x="550863" y="2379360"/>
            <a:ext cx="3528000"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5" name="바닥글 개체 틀 4"/>
          <p:cNvSpPr>
            <a:spLocks noGrp="1"/>
          </p:cNvSpPr>
          <p:nvPr>
            <p:ph type="ftr" sz="quarter" idx="11"/>
          </p:nvPr>
        </p:nvSpPr>
        <p:spPr/>
        <p:txBody>
          <a:bodyPr/>
          <a:lstStyle>
            <a:lvl1pPr latinLnBrk="0">
              <a:lnSpc>
                <a:spcPct val="100000"/>
              </a:lnSpc>
              <a:defRPr/>
            </a:lvl1pPr>
          </a:lstStyle>
          <a:p>
            <a:endParaRPr lang="en-US"/>
          </a:p>
        </p:txBody>
      </p:sp>
      <p:sp>
        <p:nvSpPr>
          <p:cNvPr id="6" name="슬라이드 번호 개체 틀 5"/>
          <p:cNvSpPr>
            <a:spLocks noGrp="1"/>
          </p:cNvSpPr>
          <p:nvPr>
            <p:ph type="sldNum" sz="quarter" idx="12"/>
          </p:nvPr>
        </p:nvSpPr>
        <p:spPr/>
        <p:txBody>
          <a:bodyPr/>
          <a:lstStyle>
            <a:lvl1pPr algn="r" latinLnBrk="0">
              <a:lnSpc>
                <a:spcPct val="100000"/>
              </a:lnSpc>
              <a:defRPr/>
            </a:lvl1pPr>
          </a:lstStyle>
          <a:p>
            <a:fld id="{E89A3D62-7DE7-49BA-A5C5-06F762F05240}" type="slidenum">
              <a:rPr lang="en-US" altLang="ko-KR" smtClean="0"/>
              <a:pPr/>
              <a:t>‹N›</a:t>
            </a:fld>
            <a:endParaRPr lang="ko-KR" altLang="en-US"/>
          </a:p>
        </p:txBody>
      </p:sp>
      <p:sp>
        <p:nvSpPr>
          <p:cNvPr id="4" name="Text Placeholder 10">
            <a:extLst>
              <a:ext uri="{FF2B5EF4-FFF2-40B4-BE49-F238E27FC236}">
                <a16:creationId xmlns:a16="http://schemas.microsoft.com/office/drawing/2014/main" id="{F67CE95A-BACA-645D-5E4F-D67FA83126B9}"/>
              </a:ext>
            </a:extLst>
          </p:cNvPr>
          <p:cNvSpPr>
            <a:spLocks noGrp="1"/>
          </p:cNvSpPr>
          <p:nvPr>
            <p:ph type="body" sz="quarter" idx="17"/>
          </p:nvPr>
        </p:nvSpPr>
        <p:spPr>
          <a:xfrm>
            <a:off x="4332001" y="2379360"/>
            <a:ext cx="3528000"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10" name="Text Placeholder 10">
            <a:extLst>
              <a:ext uri="{FF2B5EF4-FFF2-40B4-BE49-F238E27FC236}">
                <a16:creationId xmlns:a16="http://schemas.microsoft.com/office/drawing/2014/main" id="{C373E8BE-02C0-50D4-23C5-0AD6D91FED6E}"/>
              </a:ext>
            </a:extLst>
          </p:cNvPr>
          <p:cNvSpPr>
            <a:spLocks noGrp="1"/>
          </p:cNvSpPr>
          <p:nvPr>
            <p:ph type="body" sz="quarter" idx="19"/>
          </p:nvPr>
        </p:nvSpPr>
        <p:spPr>
          <a:xfrm>
            <a:off x="8113139" y="2379360"/>
            <a:ext cx="3528000"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12" name="Text Placeholder 12">
            <a:extLst>
              <a:ext uri="{FF2B5EF4-FFF2-40B4-BE49-F238E27FC236}">
                <a16:creationId xmlns:a16="http://schemas.microsoft.com/office/drawing/2014/main" id="{D6ED0FD9-EF6B-0E6A-1E43-3E0B45171EF5}"/>
              </a:ext>
            </a:extLst>
          </p:cNvPr>
          <p:cNvSpPr>
            <a:spLocks noGrp="1"/>
          </p:cNvSpPr>
          <p:nvPr>
            <p:ph type="body" sz="quarter" idx="14"/>
          </p:nvPr>
        </p:nvSpPr>
        <p:spPr>
          <a:xfrm>
            <a:off x="550863" y="1125538"/>
            <a:ext cx="11090275" cy="431800"/>
          </a:xfrm>
        </p:spPr>
        <p:txBody>
          <a:bodyPr/>
          <a:lstStyle>
            <a:lvl1pPr latinLnBrk="0">
              <a:lnSpc>
                <a:spcPct val="100000"/>
              </a:lnSpc>
              <a:defRPr>
                <a:solidFill>
                  <a:schemeClr val="bg1"/>
                </a:solidFill>
              </a:defRPr>
            </a:lvl1pPr>
          </a:lstStyle>
          <a:p>
            <a:pPr lvl="0"/>
            <a:r>
              <a:rPr lang="en-US" dirty="0"/>
              <a:t>Click to edit Master text styles</a:t>
            </a:r>
          </a:p>
        </p:txBody>
      </p:sp>
      <p:sp>
        <p:nvSpPr>
          <p:cNvPr id="13" name="Text Placeholder 14">
            <a:extLst>
              <a:ext uri="{FF2B5EF4-FFF2-40B4-BE49-F238E27FC236}">
                <a16:creationId xmlns:a16="http://schemas.microsoft.com/office/drawing/2014/main" id="{0BC51309-59BC-89A6-8138-23A2716577C1}"/>
              </a:ext>
            </a:extLst>
          </p:cNvPr>
          <p:cNvSpPr>
            <a:spLocks noGrp="1"/>
          </p:cNvSpPr>
          <p:nvPr>
            <p:ph type="body" sz="quarter" idx="15"/>
          </p:nvPr>
        </p:nvSpPr>
        <p:spPr>
          <a:xfrm>
            <a:off x="550863" y="1895475"/>
            <a:ext cx="3528913" cy="396000"/>
          </a:xfrm>
          <a:noFill/>
          <a:effectLst/>
        </p:spPr>
        <p:txBody>
          <a:bodyPr vert="horz" lIns="0" tIns="0" rIns="0" bIns="0" rtlCol="0" anchor="ctr">
            <a:normAutofit/>
          </a:bodyPr>
          <a:lstStyle>
            <a:lvl1pPr>
              <a:defRPr lang="en-US" dirty="0">
                <a:solidFill>
                  <a:schemeClr val="bg1"/>
                </a:solidFill>
                <a:effectLst/>
                <a:latin typeface="+mn-ea"/>
                <a:ea typeface="+mn-ea"/>
              </a:defRPr>
            </a:lvl1pPr>
          </a:lstStyle>
          <a:p>
            <a:pPr lvl="0" algn="ctr"/>
            <a:r>
              <a:rPr lang="en-US" dirty="0"/>
              <a:t>Click to edit Master text styles</a:t>
            </a:r>
          </a:p>
        </p:txBody>
      </p:sp>
      <p:sp>
        <p:nvSpPr>
          <p:cNvPr id="14" name="Text Placeholder 14">
            <a:extLst>
              <a:ext uri="{FF2B5EF4-FFF2-40B4-BE49-F238E27FC236}">
                <a16:creationId xmlns:a16="http://schemas.microsoft.com/office/drawing/2014/main" id="{0BC51309-59BC-89A6-8138-23A2716577C1}"/>
              </a:ext>
            </a:extLst>
          </p:cNvPr>
          <p:cNvSpPr>
            <a:spLocks noGrp="1"/>
          </p:cNvSpPr>
          <p:nvPr>
            <p:ph type="body" sz="quarter" idx="20"/>
          </p:nvPr>
        </p:nvSpPr>
        <p:spPr>
          <a:xfrm>
            <a:off x="4324719" y="1889125"/>
            <a:ext cx="3528913" cy="396000"/>
          </a:xfrm>
          <a:noFill/>
          <a:effectLst/>
        </p:spPr>
        <p:txBody>
          <a:bodyPr vert="horz" lIns="0" tIns="0" rIns="0" bIns="0" rtlCol="0" anchor="ctr">
            <a:normAutofit/>
          </a:bodyPr>
          <a:lstStyle>
            <a:lvl1pPr>
              <a:defRPr lang="en-US" dirty="0">
                <a:solidFill>
                  <a:schemeClr val="bg1"/>
                </a:solidFill>
                <a:effectLst/>
                <a:latin typeface="+mn-ea"/>
                <a:ea typeface="+mn-ea"/>
              </a:defRPr>
            </a:lvl1pPr>
          </a:lstStyle>
          <a:p>
            <a:pPr lvl="0" algn="ctr"/>
            <a:r>
              <a:rPr lang="en-US" dirty="0"/>
              <a:t>Click to edit Master text styles</a:t>
            </a:r>
          </a:p>
        </p:txBody>
      </p:sp>
      <p:sp>
        <p:nvSpPr>
          <p:cNvPr id="15" name="Text Placeholder 14">
            <a:extLst>
              <a:ext uri="{FF2B5EF4-FFF2-40B4-BE49-F238E27FC236}">
                <a16:creationId xmlns:a16="http://schemas.microsoft.com/office/drawing/2014/main" id="{0BC51309-59BC-89A6-8138-23A2716577C1}"/>
              </a:ext>
            </a:extLst>
          </p:cNvPr>
          <p:cNvSpPr>
            <a:spLocks noGrp="1"/>
          </p:cNvSpPr>
          <p:nvPr>
            <p:ph type="body" sz="quarter" idx="21"/>
          </p:nvPr>
        </p:nvSpPr>
        <p:spPr>
          <a:xfrm>
            <a:off x="8113195" y="1889125"/>
            <a:ext cx="3528913" cy="396000"/>
          </a:xfrm>
          <a:noFill/>
          <a:effectLst/>
        </p:spPr>
        <p:txBody>
          <a:bodyPr vert="horz" lIns="0" tIns="0" rIns="0" bIns="0" rtlCol="0" anchor="ctr">
            <a:normAutofit/>
          </a:bodyPr>
          <a:lstStyle>
            <a:lvl1pPr>
              <a:defRPr lang="en-US" dirty="0">
                <a:solidFill>
                  <a:schemeClr val="bg1"/>
                </a:solidFill>
                <a:effectLst/>
                <a:latin typeface="+mn-ea"/>
                <a:ea typeface="+mn-ea"/>
              </a:defRPr>
            </a:lvl1pPr>
          </a:lstStyle>
          <a:p>
            <a:pPr lvl="0" algn="ctr"/>
            <a:r>
              <a:rPr lang="en-US" dirty="0"/>
              <a:t>Click to edit Master text styles</a:t>
            </a:r>
          </a:p>
        </p:txBody>
      </p:sp>
      <p:cxnSp>
        <p:nvCxnSpPr>
          <p:cNvPr id="16" name="직선 연결선 94">
            <a:extLst>
              <a:ext uri="{FF2B5EF4-FFF2-40B4-BE49-F238E27FC236}">
                <a16:creationId xmlns:a16="http://schemas.microsoft.com/office/drawing/2014/main" id="{F078CE30-A8AB-9415-176D-8D20EA999762}"/>
              </a:ext>
            </a:extLst>
          </p:cNvPr>
          <p:cNvCxnSpPr>
            <a:cxnSpLocks/>
          </p:cNvCxnSpPr>
          <p:nvPr userDrawn="1"/>
        </p:nvCxnSpPr>
        <p:spPr>
          <a:xfrm>
            <a:off x="0" y="1052513"/>
            <a:ext cx="12192000" cy="0"/>
          </a:xfrm>
          <a:prstGeom prst="line">
            <a:avLst/>
          </a:prstGeom>
          <a:ln w="19050">
            <a:gradFill flip="none" rotWithShape="1">
              <a:gsLst>
                <a:gs pos="0">
                  <a:schemeClr val="bg1">
                    <a:alpha val="0"/>
                  </a:schemeClr>
                </a:gs>
                <a:gs pos="6000">
                  <a:schemeClr val="bg1"/>
                </a:gs>
                <a:gs pos="72000">
                  <a:schemeClr val="bg1"/>
                </a:gs>
                <a:gs pos="100000">
                  <a:schemeClr val="bg1">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userDrawn="1"/>
        </p:nvCxnSpPr>
        <p:spPr>
          <a:xfrm>
            <a:off x="550863" y="2276872"/>
            <a:ext cx="3528913"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8" name="직선 연결선 17"/>
          <p:cNvCxnSpPr/>
          <p:nvPr userDrawn="1"/>
        </p:nvCxnSpPr>
        <p:spPr>
          <a:xfrm>
            <a:off x="4331543" y="2276872"/>
            <a:ext cx="3528913"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직선 연결선 18"/>
          <p:cNvCxnSpPr/>
          <p:nvPr userDrawn="1"/>
        </p:nvCxnSpPr>
        <p:spPr>
          <a:xfrm>
            <a:off x="8112225" y="2276872"/>
            <a:ext cx="3528913"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481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단 그리드">
    <p:bg>
      <p:bgPr>
        <a:solidFill>
          <a:srgbClr val="404040"/>
        </a:solidFill>
        <a:effectLst/>
      </p:bgPr>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8599A929-49E0-C93F-CCD0-0F08F9507970}"/>
              </a:ext>
            </a:extLst>
          </p:cNvPr>
          <p:cNvGraphicFramePr>
            <a:graphicFrameLocks noChangeAspect="1"/>
          </p:cNvGraphicFramePr>
          <p:nvPr userDrawn="1">
            <p:custDataLst>
              <p:tags r:id="rId2"/>
            </p:custDataLst>
            <p:extLst>
              <p:ext uri="{D42A27DB-BD31-4B8C-83A1-F6EECF244321}">
                <p14:modId xmlns:p14="http://schemas.microsoft.com/office/powerpoint/2010/main" val="33097668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08" imgH="408" progId="TCLayout.ActiveDocument.1">
                  <p:embed/>
                </p:oleObj>
              </mc:Choice>
              <mc:Fallback>
                <p:oleObj name="think-cell Slide" r:id="rId4" imgW="408" imgH="408" progId="TCLayout.ActiveDocument.1">
                  <p:embed/>
                  <p:pic>
                    <p:nvPicPr>
                      <p:cNvPr id="8" name="think-cell data - do not delete" hidden="1">
                        <a:extLst>
                          <a:ext uri="{FF2B5EF4-FFF2-40B4-BE49-F238E27FC236}">
                            <a16:creationId xmlns:a16="http://schemas.microsoft.com/office/drawing/2014/main" id="{8599A929-49E0-C93F-CCD0-0F08F950797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제목 1"/>
          <p:cNvSpPr>
            <a:spLocks noGrp="1"/>
          </p:cNvSpPr>
          <p:nvPr>
            <p:ph type="title" hasCustomPrompt="1"/>
          </p:nvPr>
        </p:nvSpPr>
        <p:spPr/>
        <p:txBody>
          <a:bodyPr vert="horz"/>
          <a:lstStyle/>
          <a:p>
            <a:r>
              <a:rPr lang="ko-KR" altLang="en-US" dirty="0"/>
              <a:t>마스터 제목 스타일 편집</a:t>
            </a:r>
          </a:p>
        </p:txBody>
      </p:sp>
      <p:sp>
        <p:nvSpPr>
          <p:cNvPr id="11" name="Text Placeholder 10">
            <a:extLst>
              <a:ext uri="{FF2B5EF4-FFF2-40B4-BE49-F238E27FC236}">
                <a16:creationId xmlns:a16="http://schemas.microsoft.com/office/drawing/2014/main" id="{4A9A013E-0E83-4DA9-0B1F-CF7A1C3980A4}"/>
              </a:ext>
            </a:extLst>
          </p:cNvPr>
          <p:cNvSpPr>
            <a:spLocks noGrp="1"/>
          </p:cNvSpPr>
          <p:nvPr>
            <p:ph type="body" sz="quarter" idx="13"/>
          </p:nvPr>
        </p:nvSpPr>
        <p:spPr>
          <a:xfrm>
            <a:off x="550863" y="2379360"/>
            <a:ext cx="2592000"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lvl1pPr algn="r">
              <a:defRPr/>
            </a:lvl1pPr>
          </a:lstStyle>
          <a:p>
            <a:fld id="{E89A3D62-7DE7-49BA-A5C5-06F762F05240}" type="slidenum">
              <a:rPr lang="en-US" altLang="ko-KR" smtClean="0"/>
              <a:pPr/>
              <a:t>‹N›</a:t>
            </a:fld>
            <a:endParaRPr lang="ko-KR" altLang="en-US"/>
          </a:p>
        </p:txBody>
      </p:sp>
      <p:sp>
        <p:nvSpPr>
          <p:cNvPr id="4" name="Text Placeholder 10">
            <a:extLst>
              <a:ext uri="{FF2B5EF4-FFF2-40B4-BE49-F238E27FC236}">
                <a16:creationId xmlns:a16="http://schemas.microsoft.com/office/drawing/2014/main" id="{F67CE95A-BACA-645D-5E4F-D67FA83126B9}"/>
              </a:ext>
            </a:extLst>
          </p:cNvPr>
          <p:cNvSpPr>
            <a:spLocks noGrp="1"/>
          </p:cNvSpPr>
          <p:nvPr>
            <p:ph type="body" sz="quarter" idx="17"/>
          </p:nvPr>
        </p:nvSpPr>
        <p:spPr>
          <a:xfrm>
            <a:off x="3383622" y="2379360"/>
            <a:ext cx="2592000"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10" name="Text Placeholder 10">
            <a:extLst>
              <a:ext uri="{FF2B5EF4-FFF2-40B4-BE49-F238E27FC236}">
                <a16:creationId xmlns:a16="http://schemas.microsoft.com/office/drawing/2014/main" id="{C373E8BE-02C0-50D4-23C5-0AD6D91FED6E}"/>
              </a:ext>
            </a:extLst>
          </p:cNvPr>
          <p:cNvSpPr>
            <a:spLocks noGrp="1"/>
          </p:cNvSpPr>
          <p:nvPr>
            <p:ph type="body" sz="quarter" idx="19"/>
          </p:nvPr>
        </p:nvSpPr>
        <p:spPr>
          <a:xfrm>
            <a:off x="6216381" y="2379360"/>
            <a:ext cx="2592000"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12" name="Text Placeholder 10">
            <a:extLst>
              <a:ext uri="{FF2B5EF4-FFF2-40B4-BE49-F238E27FC236}">
                <a16:creationId xmlns:a16="http://schemas.microsoft.com/office/drawing/2014/main" id="{FE960CE2-B4BF-C283-90D5-9F268AF951CA}"/>
              </a:ext>
            </a:extLst>
          </p:cNvPr>
          <p:cNvSpPr>
            <a:spLocks noGrp="1"/>
          </p:cNvSpPr>
          <p:nvPr>
            <p:ph type="body" sz="quarter" idx="21"/>
          </p:nvPr>
        </p:nvSpPr>
        <p:spPr>
          <a:xfrm>
            <a:off x="9049140" y="2379360"/>
            <a:ext cx="2592000"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13" name="Text Placeholder 12">
            <a:extLst>
              <a:ext uri="{FF2B5EF4-FFF2-40B4-BE49-F238E27FC236}">
                <a16:creationId xmlns:a16="http://schemas.microsoft.com/office/drawing/2014/main" id="{032A3FAE-CAE9-AA10-2101-954B0A8F70F8}"/>
              </a:ext>
            </a:extLst>
          </p:cNvPr>
          <p:cNvSpPr>
            <a:spLocks noGrp="1"/>
          </p:cNvSpPr>
          <p:nvPr>
            <p:ph type="body" sz="quarter" idx="14"/>
          </p:nvPr>
        </p:nvSpPr>
        <p:spPr>
          <a:xfrm>
            <a:off x="550863" y="1125538"/>
            <a:ext cx="11090275" cy="431800"/>
          </a:xfrm>
        </p:spPr>
        <p:txBody>
          <a:bodyPr vert="horz" lIns="0" tIns="0" rIns="0" bIns="0" rtlCol="0">
            <a:noAutofit/>
          </a:bodyPr>
          <a:lstStyle>
            <a:lvl1pPr>
              <a:defRPr lang="en-US" dirty="0"/>
            </a:lvl1pPr>
          </a:lstStyle>
          <a:p>
            <a:pPr lvl="0"/>
            <a:r>
              <a:rPr lang="en-US" dirty="0"/>
              <a:t>Click to edit Master text styles</a:t>
            </a:r>
          </a:p>
        </p:txBody>
      </p:sp>
      <p:sp>
        <p:nvSpPr>
          <p:cNvPr id="14" name="Text Placeholder 14">
            <a:extLst>
              <a:ext uri="{FF2B5EF4-FFF2-40B4-BE49-F238E27FC236}">
                <a16:creationId xmlns:a16="http://schemas.microsoft.com/office/drawing/2014/main" id="{0BC51309-59BC-89A6-8138-23A2716577C1}"/>
              </a:ext>
            </a:extLst>
          </p:cNvPr>
          <p:cNvSpPr>
            <a:spLocks noGrp="1"/>
          </p:cNvSpPr>
          <p:nvPr>
            <p:ph type="body" sz="quarter" idx="20"/>
          </p:nvPr>
        </p:nvSpPr>
        <p:spPr>
          <a:xfrm>
            <a:off x="550863" y="1889125"/>
            <a:ext cx="2592809" cy="396000"/>
          </a:xfrm>
          <a:noFill/>
          <a:effectLst/>
        </p:spPr>
        <p:txBody>
          <a:bodyPr vert="horz" lIns="0" tIns="0" rIns="0" bIns="0" rtlCol="0" anchor="ctr">
            <a:normAutofit/>
          </a:bodyPr>
          <a:lstStyle>
            <a:lvl1pPr algn="ctr">
              <a:defRPr lang="en-US" dirty="0">
                <a:solidFill>
                  <a:schemeClr val="bg1"/>
                </a:solidFill>
                <a:effectLst/>
                <a:latin typeface="+mn-ea"/>
                <a:ea typeface="+mn-ea"/>
              </a:defRPr>
            </a:lvl1pPr>
          </a:lstStyle>
          <a:p>
            <a:pPr lvl="0" algn="ctr"/>
            <a:r>
              <a:rPr lang="en-US" dirty="0"/>
              <a:t>Click to edit Master text styles</a:t>
            </a:r>
          </a:p>
        </p:txBody>
      </p:sp>
      <p:sp>
        <p:nvSpPr>
          <p:cNvPr id="15" name="Text Placeholder 14">
            <a:extLst>
              <a:ext uri="{FF2B5EF4-FFF2-40B4-BE49-F238E27FC236}">
                <a16:creationId xmlns:a16="http://schemas.microsoft.com/office/drawing/2014/main" id="{0BC51309-59BC-89A6-8138-23A2716577C1}"/>
              </a:ext>
            </a:extLst>
          </p:cNvPr>
          <p:cNvSpPr>
            <a:spLocks noGrp="1"/>
          </p:cNvSpPr>
          <p:nvPr>
            <p:ph type="body" sz="quarter" idx="22"/>
          </p:nvPr>
        </p:nvSpPr>
        <p:spPr>
          <a:xfrm>
            <a:off x="3359696" y="1889125"/>
            <a:ext cx="2592809" cy="396000"/>
          </a:xfrm>
          <a:noFill/>
          <a:effectLst/>
        </p:spPr>
        <p:txBody>
          <a:bodyPr vert="horz" lIns="0" tIns="0" rIns="0" bIns="0" rtlCol="0" anchor="ctr">
            <a:normAutofit/>
          </a:bodyPr>
          <a:lstStyle>
            <a:lvl1pPr algn="ctr">
              <a:defRPr lang="en-US" dirty="0">
                <a:solidFill>
                  <a:schemeClr val="bg1"/>
                </a:solidFill>
                <a:effectLst/>
                <a:latin typeface="+mn-ea"/>
                <a:ea typeface="+mn-ea"/>
              </a:defRPr>
            </a:lvl1pPr>
          </a:lstStyle>
          <a:p>
            <a:pPr lvl="0" algn="ctr"/>
            <a:r>
              <a:rPr lang="en-US" dirty="0"/>
              <a:t>Click to edit Master text styles</a:t>
            </a:r>
          </a:p>
        </p:txBody>
      </p:sp>
      <p:sp>
        <p:nvSpPr>
          <p:cNvPr id="16" name="Text Placeholder 14">
            <a:extLst>
              <a:ext uri="{FF2B5EF4-FFF2-40B4-BE49-F238E27FC236}">
                <a16:creationId xmlns:a16="http://schemas.microsoft.com/office/drawing/2014/main" id="{0BC51309-59BC-89A6-8138-23A2716577C1}"/>
              </a:ext>
            </a:extLst>
          </p:cNvPr>
          <p:cNvSpPr>
            <a:spLocks noGrp="1"/>
          </p:cNvSpPr>
          <p:nvPr>
            <p:ph type="body" sz="quarter" idx="23"/>
          </p:nvPr>
        </p:nvSpPr>
        <p:spPr>
          <a:xfrm>
            <a:off x="6202128" y="1889125"/>
            <a:ext cx="2592809" cy="396000"/>
          </a:xfrm>
          <a:noFill/>
          <a:effectLst/>
        </p:spPr>
        <p:txBody>
          <a:bodyPr vert="horz" lIns="0" tIns="0" rIns="0" bIns="0" rtlCol="0" anchor="ctr">
            <a:normAutofit/>
          </a:bodyPr>
          <a:lstStyle>
            <a:lvl1pPr algn="ctr">
              <a:defRPr lang="en-US" dirty="0">
                <a:solidFill>
                  <a:schemeClr val="bg1"/>
                </a:solidFill>
                <a:effectLst/>
                <a:latin typeface="+mn-ea"/>
                <a:ea typeface="+mn-ea"/>
              </a:defRPr>
            </a:lvl1pPr>
          </a:lstStyle>
          <a:p>
            <a:pPr lvl="0" algn="ctr"/>
            <a:r>
              <a:rPr lang="en-US" dirty="0"/>
              <a:t>Click to edit Master text styles</a:t>
            </a:r>
          </a:p>
        </p:txBody>
      </p:sp>
      <p:sp>
        <p:nvSpPr>
          <p:cNvPr id="17" name="Text Placeholder 14">
            <a:extLst>
              <a:ext uri="{FF2B5EF4-FFF2-40B4-BE49-F238E27FC236}">
                <a16:creationId xmlns:a16="http://schemas.microsoft.com/office/drawing/2014/main" id="{0BC51309-59BC-89A6-8138-23A2716577C1}"/>
              </a:ext>
            </a:extLst>
          </p:cNvPr>
          <p:cNvSpPr>
            <a:spLocks noGrp="1"/>
          </p:cNvSpPr>
          <p:nvPr>
            <p:ph type="body" sz="quarter" idx="24"/>
          </p:nvPr>
        </p:nvSpPr>
        <p:spPr>
          <a:xfrm>
            <a:off x="9048329" y="1889125"/>
            <a:ext cx="2592809" cy="396000"/>
          </a:xfrm>
          <a:noFill/>
          <a:effectLst/>
        </p:spPr>
        <p:txBody>
          <a:bodyPr vert="horz" lIns="0" tIns="0" rIns="0" bIns="0" rtlCol="0" anchor="ctr">
            <a:normAutofit/>
          </a:bodyPr>
          <a:lstStyle>
            <a:lvl1pPr algn="ctr">
              <a:defRPr lang="en-US" dirty="0">
                <a:solidFill>
                  <a:schemeClr val="bg1"/>
                </a:solidFill>
                <a:effectLst/>
                <a:latin typeface="+mn-ea"/>
                <a:ea typeface="+mn-ea"/>
              </a:defRPr>
            </a:lvl1pPr>
          </a:lstStyle>
          <a:p>
            <a:pPr lvl="0" algn="ctr"/>
            <a:r>
              <a:rPr lang="en-US" dirty="0"/>
              <a:t>Click to edit Master text styles</a:t>
            </a:r>
          </a:p>
        </p:txBody>
      </p:sp>
      <p:cxnSp>
        <p:nvCxnSpPr>
          <p:cNvPr id="18" name="직선 연결선 94">
            <a:extLst>
              <a:ext uri="{FF2B5EF4-FFF2-40B4-BE49-F238E27FC236}">
                <a16:creationId xmlns:a16="http://schemas.microsoft.com/office/drawing/2014/main" id="{F078CE30-A8AB-9415-176D-8D20EA999762}"/>
              </a:ext>
            </a:extLst>
          </p:cNvPr>
          <p:cNvCxnSpPr>
            <a:cxnSpLocks/>
          </p:cNvCxnSpPr>
          <p:nvPr userDrawn="1"/>
        </p:nvCxnSpPr>
        <p:spPr>
          <a:xfrm>
            <a:off x="0" y="1052513"/>
            <a:ext cx="12192000" cy="0"/>
          </a:xfrm>
          <a:prstGeom prst="line">
            <a:avLst/>
          </a:prstGeom>
          <a:ln w="19050">
            <a:gradFill flip="none" rotWithShape="1">
              <a:gsLst>
                <a:gs pos="0">
                  <a:schemeClr val="bg1">
                    <a:alpha val="0"/>
                  </a:schemeClr>
                </a:gs>
                <a:gs pos="6000">
                  <a:schemeClr val="bg1"/>
                </a:gs>
                <a:gs pos="72000">
                  <a:schemeClr val="bg1"/>
                </a:gs>
                <a:gs pos="100000">
                  <a:schemeClr val="bg1">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9" name="직선 연결선 18"/>
          <p:cNvCxnSpPr/>
          <p:nvPr userDrawn="1"/>
        </p:nvCxnSpPr>
        <p:spPr>
          <a:xfrm>
            <a:off x="9048328" y="2276872"/>
            <a:ext cx="259281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userDrawn="1"/>
        </p:nvCxnSpPr>
        <p:spPr>
          <a:xfrm>
            <a:off x="6202128" y="2276872"/>
            <a:ext cx="259281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1" name="직선 연결선 20"/>
          <p:cNvCxnSpPr/>
          <p:nvPr userDrawn="1"/>
        </p:nvCxnSpPr>
        <p:spPr>
          <a:xfrm>
            <a:off x="3359696" y="2276872"/>
            <a:ext cx="259281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2" name="직선 연결선 21"/>
          <p:cNvCxnSpPr/>
          <p:nvPr userDrawn="1"/>
        </p:nvCxnSpPr>
        <p:spPr>
          <a:xfrm>
            <a:off x="550863" y="2276872"/>
            <a:ext cx="259281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582683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단 그리드">
    <p:bg>
      <p:bgPr>
        <a:solidFill>
          <a:srgbClr val="404040"/>
        </a:solidFill>
        <a:effectLst/>
      </p:bgPr>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8599A929-49E0-C93F-CCD0-0F08F9507970}"/>
              </a:ext>
            </a:extLst>
          </p:cNvPr>
          <p:cNvGraphicFramePr>
            <a:graphicFrameLocks noChangeAspect="1"/>
          </p:cNvGraphicFramePr>
          <p:nvPr userDrawn="1">
            <p:custDataLst>
              <p:tags r:id="rId2"/>
            </p:custDataLst>
            <p:extLst>
              <p:ext uri="{D42A27DB-BD31-4B8C-83A1-F6EECF244321}">
                <p14:modId xmlns:p14="http://schemas.microsoft.com/office/powerpoint/2010/main" val="33097668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08" imgH="408" progId="TCLayout.ActiveDocument.1">
                  <p:embed/>
                </p:oleObj>
              </mc:Choice>
              <mc:Fallback>
                <p:oleObj name="think-cell Slide" r:id="rId4" imgW="408" imgH="408" progId="TCLayout.ActiveDocument.1">
                  <p:embed/>
                  <p:pic>
                    <p:nvPicPr>
                      <p:cNvPr id="8" name="think-cell data - do not delete" hidden="1">
                        <a:extLst>
                          <a:ext uri="{FF2B5EF4-FFF2-40B4-BE49-F238E27FC236}">
                            <a16:creationId xmlns:a16="http://schemas.microsoft.com/office/drawing/2014/main" id="{8599A929-49E0-C93F-CCD0-0F08F950797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5" name="Text Placeholder 14">
            <a:extLst>
              <a:ext uri="{FF2B5EF4-FFF2-40B4-BE49-F238E27FC236}">
                <a16:creationId xmlns:a16="http://schemas.microsoft.com/office/drawing/2014/main" id="{0BC51309-59BC-89A6-8138-23A2716577C1}"/>
              </a:ext>
            </a:extLst>
          </p:cNvPr>
          <p:cNvSpPr>
            <a:spLocks noGrp="1"/>
          </p:cNvSpPr>
          <p:nvPr>
            <p:ph type="body" sz="quarter" idx="15"/>
          </p:nvPr>
        </p:nvSpPr>
        <p:spPr>
          <a:xfrm>
            <a:off x="550863" y="1895475"/>
            <a:ext cx="2016000" cy="396000"/>
          </a:xfrm>
          <a:noFill/>
          <a:effectLst/>
        </p:spPr>
        <p:txBody>
          <a:bodyPr vert="horz" lIns="0" tIns="0" rIns="0" bIns="0" rtlCol="0" anchor="ctr">
            <a:normAutofit/>
          </a:bodyPr>
          <a:lstStyle>
            <a:lvl1pPr>
              <a:defRPr lang="en-US" dirty="0">
                <a:effectLst/>
                <a:latin typeface="+mn-ea"/>
                <a:ea typeface="+mn-ea"/>
              </a:defRPr>
            </a:lvl1pPr>
          </a:lstStyle>
          <a:p>
            <a:pPr lvl="0" algn="ctr"/>
            <a:r>
              <a:rPr lang="en-US" dirty="0"/>
              <a:t>Click to edit Master text styles</a:t>
            </a:r>
          </a:p>
        </p:txBody>
      </p:sp>
      <p:sp>
        <p:nvSpPr>
          <p:cNvPr id="2" name="제목 1"/>
          <p:cNvSpPr>
            <a:spLocks noGrp="1"/>
          </p:cNvSpPr>
          <p:nvPr>
            <p:ph type="title" hasCustomPrompt="1"/>
          </p:nvPr>
        </p:nvSpPr>
        <p:spPr/>
        <p:txBody>
          <a:bodyPr vert="horz"/>
          <a:lstStyle/>
          <a:p>
            <a:r>
              <a:rPr lang="ko-KR" altLang="en-US" dirty="0"/>
              <a:t>마스터 제목 스타일 편집</a:t>
            </a:r>
          </a:p>
        </p:txBody>
      </p:sp>
      <p:sp>
        <p:nvSpPr>
          <p:cNvPr id="11" name="Text Placeholder 10">
            <a:extLst>
              <a:ext uri="{FF2B5EF4-FFF2-40B4-BE49-F238E27FC236}">
                <a16:creationId xmlns:a16="http://schemas.microsoft.com/office/drawing/2014/main" id="{4A9A013E-0E83-4DA9-0B1F-CF7A1C3980A4}"/>
              </a:ext>
            </a:extLst>
          </p:cNvPr>
          <p:cNvSpPr>
            <a:spLocks noGrp="1"/>
          </p:cNvSpPr>
          <p:nvPr>
            <p:ph type="body" sz="quarter" idx="13"/>
          </p:nvPr>
        </p:nvSpPr>
        <p:spPr>
          <a:xfrm>
            <a:off x="550863" y="2379360"/>
            <a:ext cx="2016000"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5" name="바닥글 개체 틀 4"/>
          <p:cNvSpPr>
            <a:spLocks noGrp="1"/>
          </p:cNvSpPr>
          <p:nvPr>
            <p:ph type="ftr" sz="quarter" idx="11"/>
          </p:nvPr>
        </p:nvSpPr>
        <p:spPr/>
        <p:txBody>
          <a:bodyPr/>
          <a:lstStyle/>
          <a:p>
            <a:endParaRPr lang="ko-KR" altLang="en-US" dirty="0"/>
          </a:p>
        </p:txBody>
      </p:sp>
      <p:sp>
        <p:nvSpPr>
          <p:cNvPr id="6" name="슬라이드 번호 개체 틀 5"/>
          <p:cNvSpPr>
            <a:spLocks noGrp="1"/>
          </p:cNvSpPr>
          <p:nvPr>
            <p:ph type="sldNum" sz="quarter" idx="12"/>
          </p:nvPr>
        </p:nvSpPr>
        <p:spPr/>
        <p:txBody>
          <a:bodyPr/>
          <a:lstStyle>
            <a:lvl1pPr algn="r">
              <a:defRPr/>
            </a:lvl1pPr>
          </a:lstStyle>
          <a:p>
            <a:fld id="{E89A3D62-7DE7-49BA-A5C5-06F762F05240}" type="slidenum">
              <a:rPr lang="en-US" altLang="ko-KR" smtClean="0"/>
              <a:pPr/>
              <a:t>‹N›</a:t>
            </a:fld>
            <a:endParaRPr lang="ko-KR" altLang="en-US"/>
          </a:p>
        </p:txBody>
      </p:sp>
      <p:sp>
        <p:nvSpPr>
          <p:cNvPr id="3" name="Text Placeholder 14">
            <a:extLst>
              <a:ext uri="{FF2B5EF4-FFF2-40B4-BE49-F238E27FC236}">
                <a16:creationId xmlns:a16="http://schemas.microsoft.com/office/drawing/2014/main" id="{3CF5195C-B302-B231-8E0C-11DCFFDE22FC}"/>
              </a:ext>
            </a:extLst>
          </p:cNvPr>
          <p:cNvSpPr>
            <a:spLocks noGrp="1"/>
          </p:cNvSpPr>
          <p:nvPr>
            <p:ph type="body" sz="quarter" idx="16"/>
          </p:nvPr>
        </p:nvSpPr>
        <p:spPr>
          <a:xfrm>
            <a:off x="2819432" y="1895475"/>
            <a:ext cx="2016000" cy="396000"/>
          </a:xfrm>
          <a:noFill/>
          <a:effectLst/>
        </p:spPr>
        <p:txBody>
          <a:bodyPr vert="horz" lIns="0" tIns="0" rIns="0" bIns="0" rtlCol="0" anchor="ctr">
            <a:normAutofit/>
          </a:bodyPr>
          <a:lstStyle>
            <a:lvl1pPr>
              <a:defRPr lang="en-US" dirty="0">
                <a:effectLst/>
                <a:latin typeface="+mn-ea"/>
                <a:ea typeface="+mn-ea"/>
              </a:defRPr>
            </a:lvl1pPr>
          </a:lstStyle>
          <a:p>
            <a:pPr lvl="0" algn="ctr"/>
            <a:r>
              <a:rPr lang="en-US" dirty="0"/>
              <a:t>Click to edit Master text styles</a:t>
            </a:r>
          </a:p>
        </p:txBody>
      </p:sp>
      <p:sp>
        <p:nvSpPr>
          <p:cNvPr id="4" name="Text Placeholder 10">
            <a:extLst>
              <a:ext uri="{FF2B5EF4-FFF2-40B4-BE49-F238E27FC236}">
                <a16:creationId xmlns:a16="http://schemas.microsoft.com/office/drawing/2014/main" id="{F67CE95A-BACA-645D-5E4F-D67FA83126B9}"/>
              </a:ext>
            </a:extLst>
          </p:cNvPr>
          <p:cNvSpPr>
            <a:spLocks noGrp="1"/>
          </p:cNvSpPr>
          <p:nvPr>
            <p:ph type="body" sz="quarter" idx="17"/>
          </p:nvPr>
        </p:nvSpPr>
        <p:spPr>
          <a:xfrm>
            <a:off x="2819432" y="2379360"/>
            <a:ext cx="2016000"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7" name="Text Placeholder 14">
            <a:extLst>
              <a:ext uri="{FF2B5EF4-FFF2-40B4-BE49-F238E27FC236}">
                <a16:creationId xmlns:a16="http://schemas.microsoft.com/office/drawing/2014/main" id="{B91604E6-C8C5-A588-72F0-C7B3613678EF}"/>
              </a:ext>
            </a:extLst>
          </p:cNvPr>
          <p:cNvSpPr>
            <a:spLocks noGrp="1"/>
          </p:cNvSpPr>
          <p:nvPr>
            <p:ph type="body" sz="quarter" idx="18"/>
          </p:nvPr>
        </p:nvSpPr>
        <p:spPr>
          <a:xfrm>
            <a:off x="5088001" y="1895475"/>
            <a:ext cx="2016000" cy="396000"/>
          </a:xfrm>
          <a:noFill/>
          <a:effectLst/>
        </p:spPr>
        <p:txBody>
          <a:bodyPr vert="horz" lIns="0" tIns="0" rIns="0" bIns="0" rtlCol="0" anchor="ctr">
            <a:normAutofit/>
          </a:bodyPr>
          <a:lstStyle>
            <a:lvl1pPr>
              <a:defRPr lang="en-US" dirty="0">
                <a:effectLst/>
                <a:latin typeface="+mn-ea"/>
                <a:ea typeface="+mn-ea"/>
              </a:defRPr>
            </a:lvl1pPr>
          </a:lstStyle>
          <a:p>
            <a:pPr lvl="0" algn="ctr"/>
            <a:r>
              <a:rPr lang="en-US" dirty="0"/>
              <a:t>Click to edit Master text styles</a:t>
            </a:r>
          </a:p>
        </p:txBody>
      </p:sp>
      <p:sp>
        <p:nvSpPr>
          <p:cNvPr id="10" name="Text Placeholder 10">
            <a:extLst>
              <a:ext uri="{FF2B5EF4-FFF2-40B4-BE49-F238E27FC236}">
                <a16:creationId xmlns:a16="http://schemas.microsoft.com/office/drawing/2014/main" id="{C373E8BE-02C0-50D4-23C5-0AD6D91FED6E}"/>
              </a:ext>
            </a:extLst>
          </p:cNvPr>
          <p:cNvSpPr>
            <a:spLocks noGrp="1"/>
          </p:cNvSpPr>
          <p:nvPr>
            <p:ph type="body" sz="quarter" idx="19"/>
          </p:nvPr>
        </p:nvSpPr>
        <p:spPr>
          <a:xfrm>
            <a:off x="5088001" y="2379360"/>
            <a:ext cx="2016000"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9" name="Text Placeholder 14">
            <a:extLst>
              <a:ext uri="{FF2B5EF4-FFF2-40B4-BE49-F238E27FC236}">
                <a16:creationId xmlns:a16="http://schemas.microsoft.com/office/drawing/2014/main" id="{772F9670-2F93-2352-92E6-24DCA04D97B4}"/>
              </a:ext>
            </a:extLst>
          </p:cNvPr>
          <p:cNvSpPr>
            <a:spLocks noGrp="1"/>
          </p:cNvSpPr>
          <p:nvPr>
            <p:ph type="body" sz="quarter" idx="20"/>
          </p:nvPr>
        </p:nvSpPr>
        <p:spPr>
          <a:xfrm>
            <a:off x="7356569" y="1895475"/>
            <a:ext cx="2016000" cy="396000"/>
          </a:xfrm>
          <a:noFill/>
          <a:effectLst/>
        </p:spPr>
        <p:txBody>
          <a:bodyPr vert="horz" lIns="0" tIns="0" rIns="0" bIns="0" rtlCol="0" anchor="ctr">
            <a:normAutofit/>
          </a:bodyPr>
          <a:lstStyle>
            <a:lvl1pPr>
              <a:defRPr lang="en-US" dirty="0">
                <a:effectLst/>
                <a:latin typeface="+mn-ea"/>
                <a:ea typeface="+mn-ea"/>
              </a:defRPr>
            </a:lvl1pPr>
          </a:lstStyle>
          <a:p>
            <a:pPr lvl="0" algn="ctr"/>
            <a:r>
              <a:rPr lang="en-US" dirty="0"/>
              <a:t>Click to edit Master text styles</a:t>
            </a:r>
          </a:p>
        </p:txBody>
      </p:sp>
      <p:sp>
        <p:nvSpPr>
          <p:cNvPr id="12" name="Text Placeholder 10">
            <a:extLst>
              <a:ext uri="{FF2B5EF4-FFF2-40B4-BE49-F238E27FC236}">
                <a16:creationId xmlns:a16="http://schemas.microsoft.com/office/drawing/2014/main" id="{FE960CE2-B4BF-C283-90D5-9F268AF951CA}"/>
              </a:ext>
            </a:extLst>
          </p:cNvPr>
          <p:cNvSpPr>
            <a:spLocks noGrp="1"/>
          </p:cNvSpPr>
          <p:nvPr>
            <p:ph type="body" sz="quarter" idx="21"/>
          </p:nvPr>
        </p:nvSpPr>
        <p:spPr>
          <a:xfrm>
            <a:off x="7356570" y="2379360"/>
            <a:ext cx="2016000"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13" name="Text Placeholder 14">
            <a:extLst>
              <a:ext uri="{FF2B5EF4-FFF2-40B4-BE49-F238E27FC236}">
                <a16:creationId xmlns:a16="http://schemas.microsoft.com/office/drawing/2014/main" id="{E9C1D546-D948-9B8B-AE4B-B7B9633D5E34}"/>
              </a:ext>
            </a:extLst>
          </p:cNvPr>
          <p:cNvSpPr>
            <a:spLocks noGrp="1"/>
          </p:cNvSpPr>
          <p:nvPr>
            <p:ph type="body" sz="quarter" idx="22"/>
          </p:nvPr>
        </p:nvSpPr>
        <p:spPr>
          <a:xfrm>
            <a:off x="9625139" y="1895475"/>
            <a:ext cx="2016000" cy="396000"/>
          </a:xfrm>
          <a:noFill/>
          <a:effectLst/>
        </p:spPr>
        <p:txBody>
          <a:bodyPr vert="horz" lIns="0" tIns="0" rIns="0" bIns="0" rtlCol="0" anchor="ctr">
            <a:normAutofit/>
          </a:bodyPr>
          <a:lstStyle>
            <a:lvl1pPr>
              <a:defRPr lang="en-US" dirty="0">
                <a:effectLst/>
                <a:latin typeface="+mn-ea"/>
                <a:ea typeface="+mn-ea"/>
              </a:defRPr>
            </a:lvl1pPr>
          </a:lstStyle>
          <a:p>
            <a:pPr lvl="0" algn="ctr"/>
            <a:r>
              <a:rPr lang="en-US" dirty="0"/>
              <a:t>Click to edit Master text styles</a:t>
            </a:r>
          </a:p>
        </p:txBody>
      </p:sp>
      <p:sp>
        <p:nvSpPr>
          <p:cNvPr id="14" name="Text Placeholder 10">
            <a:extLst>
              <a:ext uri="{FF2B5EF4-FFF2-40B4-BE49-F238E27FC236}">
                <a16:creationId xmlns:a16="http://schemas.microsoft.com/office/drawing/2014/main" id="{C8763B2A-F03A-7EEE-B97C-38285BB689CF}"/>
              </a:ext>
            </a:extLst>
          </p:cNvPr>
          <p:cNvSpPr>
            <a:spLocks noGrp="1"/>
          </p:cNvSpPr>
          <p:nvPr>
            <p:ph type="body" sz="quarter" idx="23"/>
          </p:nvPr>
        </p:nvSpPr>
        <p:spPr>
          <a:xfrm>
            <a:off x="9625139" y="2379360"/>
            <a:ext cx="2016000" cy="367200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16" name="Text Placeholder 12">
            <a:extLst>
              <a:ext uri="{FF2B5EF4-FFF2-40B4-BE49-F238E27FC236}">
                <a16:creationId xmlns:a16="http://schemas.microsoft.com/office/drawing/2014/main" id="{ECC85C86-CE01-5BFF-3E82-731DE6CE665B}"/>
              </a:ext>
            </a:extLst>
          </p:cNvPr>
          <p:cNvSpPr>
            <a:spLocks noGrp="1"/>
          </p:cNvSpPr>
          <p:nvPr>
            <p:ph type="body" sz="quarter" idx="14"/>
          </p:nvPr>
        </p:nvSpPr>
        <p:spPr>
          <a:xfrm>
            <a:off x="550863" y="1125538"/>
            <a:ext cx="11090275" cy="431800"/>
          </a:xfrm>
        </p:spPr>
        <p:txBody>
          <a:bodyPr vert="horz" lIns="0" tIns="0" rIns="0" bIns="0" rtlCol="0">
            <a:noAutofit/>
          </a:bodyPr>
          <a:lstStyle>
            <a:lvl1pPr>
              <a:defRPr lang="en-US" dirty="0"/>
            </a:lvl1pPr>
          </a:lstStyle>
          <a:p>
            <a:pPr lvl="0"/>
            <a:r>
              <a:rPr lang="en-US" dirty="0"/>
              <a:t>Click to edit Master text styles</a:t>
            </a:r>
          </a:p>
        </p:txBody>
      </p:sp>
      <p:cxnSp>
        <p:nvCxnSpPr>
          <p:cNvPr id="17" name="직선 연결선 94">
            <a:extLst>
              <a:ext uri="{FF2B5EF4-FFF2-40B4-BE49-F238E27FC236}">
                <a16:creationId xmlns:a16="http://schemas.microsoft.com/office/drawing/2014/main" id="{F078CE30-A8AB-9415-176D-8D20EA999762}"/>
              </a:ext>
            </a:extLst>
          </p:cNvPr>
          <p:cNvCxnSpPr>
            <a:cxnSpLocks/>
          </p:cNvCxnSpPr>
          <p:nvPr userDrawn="1"/>
        </p:nvCxnSpPr>
        <p:spPr>
          <a:xfrm>
            <a:off x="0" y="1052513"/>
            <a:ext cx="12192000" cy="0"/>
          </a:xfrm>
          <a:prstGeom prst="line">
            <a:avLst/>
          </a:prstGeom>
          <a:ln w="19050">
            <a:gradFill flip="none" rotWithShape="1">
              <a:gsLst>
                <a:gs pos="0">
                  <a:schemeClr val="bg1">
                    <a:alpha val="0"/>
                  </a:schemeClr>
                </a:gs>
                <a:gs pos="6000">
                  <a:schemeClr val="bg1"/>
                </a:gs>
                <a:gs pos="72000">
                  <a:schemeClr val="bg1"/>
                </a:gs>
                <a:gs pos="100000">
                  <a:schemeClr val="bg1">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8" name="직선 연결선 17"/>
          <p:cNvCxnSpPr/>
          <p:nvPr userDrawn="1"/>
        </p:nvCxnSpPr>
        <p:spPr>
          <a:xfrm>
            <a:off x="550862" y="2276872"/>
            <a:ext cx="201600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userDrawn="1"/>
        </p:nvCxnSpPr>
        <p:spPr>
          <a:xfrm>
            <a:off x="2821744" y="2276872"/>
            <a:ext cx="201600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1" name="직선 연결선 20"/>
          <p:cNvCxnSpPr/>
          <p:nvPr userDrawn="1"/>
        </p:nvCxnSpPr>
        <p:spPr>
          <a:xfrm>
            <a:off x="5088000" y="2276872"/>
            <a:ext cx="201600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2" name="직선 연결선 21"/>
          <p:cNvCxnSpPr/>
          <p:nvPr userDrawn="1"/>
        </p:nvCxnSpPr>
        <p:spPr>
          <a:xfrm>
            <a:off x="7354256" y="2276872"/>
            <a:ext cx="201600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userDrawn="1"/>
        </p:nvCxnSpPr>
        <p:spPr>
          <a:xfrm>
            <a:off x="9625138" y="2276872"/>
            <a:ext cx="201600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660481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비교/변경">
    <p:bg>
      <p:bgPr>
        <a:solidFill>
          <a:srgbClr val="404040"/>
        </a:solidFill>
        <a:effectLst/>
      </p:bgPr>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8599A929-49E0-C93F-CCD0-0F08F9507970}"/>
              </a:ext>
            </a:extLst>
          </p:cNvPr>
          <p:cNvGraphicFramePr>
            <a:graphicFrameLocks noChangeAspect="1"/>
          </p:cNvGraphicFramePr>
          <p:nvPr userDrawn="1">
            <p:custDataLst>
              <p:tags r:id="rId2"/>
            </p:custDataLst>
            <p:extLst>
              <p:ext uri="{D42A27DB-BD31-4B8C-83A1-F6EECF244321}">
                <p14:modId xmlns:p14="http://schemas.microsoft.com/office/powerpoint/2010/main" val="33097668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08" imgH="408" progId="TCLayout.ActiveDocument.1">
                  <p:embed/>
                </p:oleObj>
              </mc:Choice>
              <mc:Fallback>
                <p:oleObj name="think-cell Slide" r:id="rId4" imgW="408" imgH="408" progId="TCLayout.ActiveDocument.1">
                  <p:embed/>
                  <p:pic>
                    <p:nvPicPr>
                      <p:cNvPr id="8" name="think-cell data - do not delete" hidden="1">
                        <a:extLst>
                          <a:ext uri="{FF2B5EF4-FFF2-40B4-BE49-F238E27FC236}">
                            <a16:creationId xmlns:a16="http://schemas.microsoft.com/office/drawing/2014/main" id="{8599A929-49E0-C93F-CCD0-0F08F950797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5" name="Text Placeholder 14">
            <a:extLst>
              <a:ext uri="{FF2B5EF4-FFF2-40B4-BE49-F238E27FC236}">
                <a16:creationId xmlns:a16="http://schemas.microsoft.com/office/drawing/2014/main" id="{0BC51309-59BC-89A6-8138-23A2716577C1}"/>
              </a:ext>
            </a:extLst>
          </p:cNvPr>
          <p:cNvSpPr>
            <a:spLocks noGrp="1"/>
          </p:cNvSpPr>
          <p:nvPr>
            <p:ph type="body" sz="quarter" idx="15"/>
          </p:nvPr>
        </p:nvSpPr>
        <p:spPr>
          <a:xfrm>
            <a:off x="550863" y="1895475"/>
            <a:ext cx="5185097" cy="396000"/>
          </a:xfrm>
          <a:noFill/>
          <a:effectLst/>
        </p:spPr>
        <p:txBody>
          <a:bodyPr vert="horz" lIns="0" tIns="0" rIns="0" bIns="0" rtlCol="0" anchor="ctr">
            <a:normAutofit/>
          </a:bodyPr>
          <a:lstStyle>
            <a:lvl1pPr>
              <a:defRPr lang="en-US" dirty="0">
                <a:effectLst/>
                <a:latin typeface="+mn-ea"/>
                <a:ea typeface="+mn-ea"/>
              </a:defRPr>
            </a:lvl1pPr>
          </a:lstStyle>
          <a:p>
            <a:pPr lvl="0" algn="ctr"/>
            <a:r>
              <a:rPr lang="en-US" dirty="0"/>
              <a:t>Click to edit Master text styles</a:t>
            </a:r>
          </a:p>
        </p:txBody>
      </p:sp>
      <p:sp>
        <p:nvSpPr>
          <p:cNvPr id="16" name="Text Placeholder 14">
            <a:extLst>
              <a:ext uri="{FF2B5EF4-FFF2-40B4-BE49-F238E27FC236}">
                <a16:creationId xmlns:a16="http://schemas.microsoft.com/office/drawing/2014/main" id="{B5E0B4F9-205B-E89F-A283-6CDE46A8BA8C}"/>
              </a:ext>
            </a:extLst>
          </p:cNvPr>
          <p:cNvSpPr>
            <a:spLocks noGrp="1"/>
          </p:cNvSpPr>
          <p:nvPr>
            <p:ph type="body" sz="quarter" idx="16"/>
          </p:nvPr>
        </p:nvSpPr>
        <p:spPr>
          <a:xfrm>
            <a:off x="6456041" y="1895475"/>
            <a:ext cx="5185097" cy="396000"/>
          </a:xfrm>
          <a:noFill/>
          <a:effectLst/>
        </p:spPr>
        <p:txBody>
          <a:bodyPr vert="horz" lIns="0" tIns="0" rIns="0" bIns="0" rtlCol="0" anchor="ctr">
            <a:normAutofit/>
          </a:bodyPr>
          <a:lstStyle>
            <a:lvl1pPr>
              <a:defRPr lang="en-US" dirty="0">
                <a:effectLst/>
                <a:latin typeface="+mn-ea"/>
                <a:ea typeface="+mn-ea"/>
              </a:defRPr>
            </a:lvl1pPr>
          </a:lstStyle>
          <a:p>
            <a:pPr lvl="0" algn="ctr"/>
            <a:r>
              <a:rPr lang="en-US" dirty="0"/>
              <a:t>Click to edit Master text styles</a:t>
            </a:r>
          </a:p>
        </p:txBody>
      </p:sp>
      <p:sp>
        <p:nvSpPr>
          <p:cNvPr id="2" name="제목 1"/>
          <p:cNvSpPr>
            <a:spLocks noGrp="1"/>
          </p:cNvSpPr>
          <p:nvPr>
            <p:ph type="title" hasCustomPrompt="1"/>
          </p:nvPr>
        </p:nvSpPr>
        <p:spPr/>
        <p:txBody>
          <a:bodyPr vert="horz"/>
          <a:lstStyle>
            <a:lvl1pPr latinLnBrk="0">
              <a:lnSpc>
                <a:spcPct val="100000"/>
              </a:lnSpc>
              <a:defRPr/>
            </a:lvl1pPr>
          </a:lstStyle>
          <a:p>
            <a:r>
              <a:rPr lang="ko-KR" altLang="en-US" dirty="0"/>
              <a:t>마스터 제목 스타일 편집</a:t>
            </a:r>
          </a:p>
        </p:txBody>
      </p:sp>
      <p:sp>
        <p:nvSpPr>
          <p:cNvPr id="11" name="Text Placeholder 10">
            <a:extLst>
              <a:ext uri="{FF2B5EF4-FFF2-40B4-BE49-F238E27FC236}">
                <a16:creationId xmlns:a16="http://schemas.microsoft.com/office/drawing/2014/main" id="{4A9A013E-0E83-4DA9-0B1F-CF7A1C3980A4}"/>
              </a:ext>
            </a:extLst>
          </p:cNvPr>
          <p:cNvSpPr>
            <a:spLocks noGrp="1"/>
          </p:cNvSpPr>
          <p:nvPr>
            <p:ph type="body" sz="quarter" idx="13"/>
          </p:nvPr>
        </p:nvSpPr>
        <p:spPr>
          <a:xfrm>
            <a:off x="550863" y="2348880"/>
            <a:ext cx="5185097" cy="368997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5" name="바닥글 개체 틀 4"/>
          <p:cNvSpPr>
            <a:spLocks noGrp="1"/>
          </p:cNvSpPr>
          <p:nvPr>
            <p:ph type="ftr" sz="quarter" idx="11"/>
          </p:nvPr>
        </p:nvSpPr>
        <p:spPr/>
        <p:txBody>
          <a:bodyPr/>
          <a:lstStyle>
            <a:lvl1pPr latinLnBrk="0">
              <a:lnSpc>
                <a:spcPct val="100000"/>
              </a:lnSpc>
              <a:defRPr/>
            </a:lvl1pPr>
          </a:lstStyle>
          <a:p>
            <a:endParaRPr lang="en-US"/>
          </a:p>
        </p:txBody>
      </p:sp>
      <p:sp>
        <p:nvSpPr>
          <p:cNvPr id="6" name="슬라이드 번호 개체 틀 5"/>
          <p:cNvSpPr>
            <a:spLocks noGrp="1"/>
          </p:cNvSpPr>
          <p:nvPr>
            <p:ph type="sldNum" sz="quarter" idx="12"/>
          </p:nvPr>
        </p:nvSpPr>
        <p:spPr/>
        <p:txBody>
          <a:bodyPr/>
          <a:lstStyle>
            <a:lvl1pPr algn="r" latinLnBrk="0">
              <a:lnSpc>
                <a:spcPct val="100000"/>
              </a:lnSpc>
              <a:defRPr/>
            </a:lvl1pPr>
          </a:lstStyle>
          <a:p>
            <a:fld id="{E89A3D62-7DE7-49BA-A5C5-06F762F05240}" type="slidenum">
              <a:rPr lang="en-US" altLang="ko-KR" smtClean="0"/>
              <a:pPr/>
              <a:t>‹N›</a:t>
            </a:fld>
            <a:endParaRPr lang="ko-KR" altLang="en-US" dirty="0"/>
          </a:p>
        </p:txBody>
      </p:sp>
      <p:sp>
        <p:nvSpPr>
          <p:cNvPr id="9" name="Text Placeholder 10">
            <a:extLst>
              <a:ext uri="{FF2B5EF4-FFF2-40B4-BE49-F238E27FC236}">
                <a16:creationId xmlns:a16="http://schemas.microsoft.com/office/drawing/2014/main" id="{E40BA143-46ED-B4FB-D183-07FCE457A43F}"/>
              </a:ext>
            </a:extLst>
          </p:cNvPr>
          <p:cNvSpPr>
            <a:spLocks noGrp="1"/>
          </p:cNvSpPr>
          <p:nvPr>
            <p:ph type="body" sz="quarter" idx="14"/>
          </p:nvPr>
        </p:nvSpPr>
        <p:spPr>
          <a:xfrm>
            <a:off x="6456041" y="2348880"/>
            <a:ext cx="5185097" cy="3689970"/>
          </a:xfrm>
        </p:spPr>
        <p:txBody>
          <a:bodyPr vert="horz" lIns="0" tIns="0" rIns="0" bIns="0" rtlCol="0">
            <a:noAutofit/>
          </a:bodyPr>
          <a:lstStyle>
            <a:lvl1pPr>
              <a:defRPr lang="en-US" dirty="0"/>
            </a:lvl1pPr>
            <a:lvl2pPr>
              <a:defRPr lang="en-US" dirty="0"/>
            </a:lvl2pPr>
            <a:lvl3pPr>
              <a:defRPr lang="en-US" dirty="0"/>
            </a:lvl3pPr>
          </a:lstStyle>
          <a:p>
            <a:pPr lvl="0"/>
            <a:r>
              <a:rPr lang="en-US" dirty="0"/>
              <a:t>Click to edit Master text styles</a:t>
            </a:r>
          </a:p>
          <a:p>
            <a:pPr marL="176213" lvl="1" indent="-87313">
              <a:buClrTx/>
            </a:pPr>
            <a:r>
              <a:rPr lang="en-US" dirty="0"/>
              <a:t>Second level</a:t>
            </a:r>
          </a:p>
          <a:p>
            <a:pPr marL="361950" lvl="2" indent="-96838">
              <a:buClrTx/>
            </a:pPr>
            <a:r>
              <a:rPr lang="en-US" dirty="0"/>
              <a:t>Third level</a:t>
            </a:r>
          </a:p>
        </p:txBody>
      </p:sp>
      <p:sp>
        <p:nvSpPr>
          <p:cNvPr id="17" name="Text Placeholder 12">
            <a:extLst>
              <a:ext uri="{FF2B5EF4-FFF2-40B4-BE49-F238E27FC236}">
                <a16:creationId xmlns:a16="http://schemas.microsoft.com/office/drawing/2014/main" id="{7FD1D907-5EF5-C97D-2B0F-342F4B200279}"/>
              </a:ext>
            </a:extLst>
          </p:cNvPr>
          <p:cNvSpPr>
            <a:spLocks noGrp="1"/>
          </p:cNvSpPr>
          <p:nvPr>
            <p:ph type="body" sz="quarter" idx="17"/>
          </p:nvPr>
        </p:nvSpPr>
        <p:spPr>
          <a:xfrm>
            <a:off x="550863" y="1125538"/>
            <a:ext cx="11090275" cy="431800"/>
          </a:xfrm>
        </p:spPr>
        <p:txBody>
          <a:bodyPr vert="horz" lIns="0" tIns="0" rIns="0" bIns="0" rtlCol="0">
            <a:noAutofit/>
          </a:bodyPr>
          <a:lstStyle>
            <a:lvl1pPr>
              <a:defRPr lang="en-US" dirty="0"/>
            </a:lvl1pPr>
          </a:lstStyle>
          <a:p>
            <a:pPr lvl="0"/>
            <a:r>
              <a:rPr lang="en-US" dirty="0"/>
              <a:t>Click to edit Master text styles</a:t>
            </a:r>
          </a:p>
        </p:txBody>
      </p:sp>
      <p:cxnSp>
        <p:nvCxnSpPr>
          <p:cNvPr id="12" name="직선 연결선 94">
            <a:extLst>
              <a:ext uri="{FF2B5EF4-FFF2-40B4-BE49-F238E27FC236}">
                <a16:creationId xmlns:a16="http://schemas.microsoft.com/office/drawing/2014/main" id="{F078CE30-A8AB-9415-176D-8D20EA999762}"/>
              </a:ext>
            </a:extLst>
          </p:cNvPr>
          <p:cNvCxnSpPr>
            <a:cxnSpLocks/>
          </p:cNvCxnSpPr>
          <p:nvPr userDrawn="1"/>
        </p:nvCxnSpPr>
        <p:spPr>
          <a:xfrm>
            <a:off x="0" y="1052513"/>
            <a:ext cx="12192000" cy="0"/>
          </a:xfrm>
          <a:prstGeom prst="line">
            <a:avLst/>
          </a:prstGeom>
          <a:ln w="19050">
            <a:gradFill flip="none" rotWithShape="1">
              <a:gsLst>
                <a:gs pos="0">
                  <a:schemeClr val="bg1">
                    <a:alpha val="0"/>
                  </a:schemeClr>
                </a:gs>
                <a:gs pos="6000">
                  <a:schemeClr val="bg1"/>
                </a:gs>
                <a:gs pos="72000">
                  <a:schemeClr val="bg1"/>
                </a:gs>
                <a:gs pos="100000">
                  <a:schemeClr val="bg1">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4" name="직선 연결선 13"/>
          <p:cNvCxnSpPr/>
          <p:nvPr userDrawn="1"/>
        </p:nvCxnSpPr>
        <p:spPr>
          <a:xfrm>
            <a:off x="544560" y="2283696"/>
            <a:ext cx="522000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544588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CE3DED69-1DBA-15EC-0129-56DF871A1751}"/>
              </a:ext>
            </a:extLst>
          </p:cNvPr>
          <p:cNvGraphicFramePr>
            <a:graphicFrameLocks noChangeAspect="1"/>
          </p:cNvGraphicFramePr>
          <p:nvPr userDrawn="1">
            <p:custDataLst>
              <p:tags r:id="rId14"/>
            </p:custDataLst>
            <p:extLst>
              <p:ext uri="{D42A27DB-BD31-4B8C-83A1-F6EECF244321}">
                <p14:modId xmlns:p14="http://schemas.microsoft.com/office/powerpoint/2010/main" val="37262217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5" imgW="408" imgH="408" progId="TCLayout.ActiveDocument.1">
                  <p:embed/>
                </p:oleObj>
              </mc:Choice>
              <mc:Fallback>
                <p:oleObj name="think-cell Slide" r:id="rId15" imgW="408" imgH="408" progId="TCLayout.ActiveDocument.1">
                  <p:embed/>
                  <p:pic>
                    <p:nvPicPr>
                      <p:cNvPr id="10" name="think-cell data - do not delete" hidden="1">
                        <a:extLst>
                          <a:ext uri="{FF2B5EF4-FFF2-40B4-BE49-F238E27FC236}">
                            <a16:creationId xmlns:a16="http://schemas.microsoft.com/office/drawing/2014/main" id="{CE3DED69-1DBA-15EC-0129-56DF871A1751}"/>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제목 개체 틀 1"/>
          <p:cNvSpPr>
            <a:spLocks noGrp="1"/>
          </p:cNvSpPr>
          <p:nvPr>
            <p:ph type="title"/>
          </p:nvPr>
        </p:nvSpPr>
        <p:spPr>
          <a:xfrm>
            <a:off x="550863" y="549275"/>
            <a:ext cx="11090275" cy="418465"/>
          </a:xfrm>
          <a:prstGeom prst="rect">
            <a:avLst/>
          </a:prstGeom>
        </p:spPr>
        <p:txBody>
          <a:bodyPr vert="horz" lIns="0" tIns="0" rIns="0" bIns="0" rtlCol="0" anchor="t">
            <a:noAutofit/>
          </a:bodyPr>
          <a:lstStyle/>
          <a:p>
            <a:pPr lvl="0"/>
            <a:r>
              <a:rPr lang="ko-KR" altLang="en-US" dirty="0"/>
              <a:t>마스터 제목 스타일 편집</a:t>
            </a:r>
          </a:p>
        </p:txBody>
      </p:sp>
      <p:sp>
        <p:nvSpPr>
          <p:cNvPr id="3" name="텍스트 개체 틀 2"/>
          <p:cNvSpPr>
            <a:spLocks noGrp="1"/>
          </p:cNvSpPr>
          <p:nvPr>
            <p:ph type="body" idx="1"/>
          </p:nvPr>
        </p:nvSpPr>
        <p:spPr>
          <a:xfrm>
            <a:off x="550863" y="1895475"/>
            <a:ext cx="11090275" cy="4143375"/>
          </a:xfrm>
          <a:prstGeom prst="rect">
            <a:avLst/>
          </a:prstGeom>
        </p:spPr>
        <p:txBody>
          <a:bodyPr vert="horz" lIns="0" tIns="0" rIns="0" bIns="0" rtlCol="0">
            <a:noAutofit/>
          </a:bodyPr>
          <a:lstStyle/>
          <a:p>
            <a:pPr lvl="0"/>
            <a:r>
              <a:rPr lang="ko-KR" altLang="en-US" dirty="0"/>
              <a:t>마스터 텍스트 스타일 편집</a:t>
            </a:r>
          </a:p>
          <a:p>
            <a:pPr marL="176213" lvl="1" indent="-87313">
              <a:buClrTx/>
            </a:pPr>
            <a:r>
              <a:rPr lang="ko-KR" altLang="en-US" dirty="0"/>
              <a:t>둘째 수준</a:t>
            </a:r>
          </a:p>
          <a:p>
            <a:pPr marL="361950" lvl="2" indent="-96838">
              <a:buClrTx/>
            </a:pPr>
            <a:r>
              <a:rPr lang="ko-KR" altLang="en-US" dirty="0"/>
              <a:t>셋째 수준</a:t>
            </a:r>
          </a:p>
        </p:txBody>
      </p:sp>
      <p:sp>
        <p:nvSpPr>
          <p:cNvPr id="5" name="바닥글 개체 틀 4"/>
          <p:cNvSpPr>
            <a:spLocks noGrp="1"/>
          </p:cNvSpPr>
          <p:nvPr>
            <p:ph type="ftr" sz="quarter" idx="3"/>
          </p:nvPr>
        </p:nvSpPr>
        <p:spPr>
          <a:xfrm>
            <a:off x="550863" y="6308725"/>
            <a:ext cx="7602537" cy="261938"/>
          </a:xfrm>
          <a:prstGeom prst="rect">
            <a:avLst/>
          </a:prstGeom>
        </p:spPr>
        <p:txBody>
          <a:bodyPr vert="horz" lIns="0" tIns="0" rIns="0" bIns="0" rtlCol="0" anchor="b"/>
          <a:lstStyle>
            <a:lvl1pPr>
              <a:defRPr lang="en-US" sz="700">
                <a:solidFill>
                  <a:schemeClr val="bg1"/>
                </a:solidFill>
                <a:latin typeface="YouandiNewKr Text Light" panose="020B0300000000000000" pitchFamily="50" charset="-127"/>
                <a:ea typeface="YouandiNewKr Text Light" panose="020B0300000000000000" pitchFamily="50" charset="-127"/>
              </a:defRPr>
            </a:lvl1pPr>
          </a:lstStyle>
          <a:p>
            <a:pPr latinLnBrk="0"/>
            <a:endParaRPr lang="ko-KR" altLang="en-US"/>
          </a:p>
        </p:txBody>
      </p:sp>
      <p:sp>
        <p:nvSpPr>
          <p:cNvPr id="6" name="슬라이드 번호 개체 틀 5"/>
          <p:cNvSpPr>
            <a:spLocks noGrp="1"/>
          </p:cNvSpPr>
          <p:nvPr>
            <p:ph type="sldNum" sz="quarter" idx="4"/>
          </p:nvPr>
        </p:nvSpPr>
        <p:spPr>
          <a:xfrm>
            <a:off x="11136560" y="6384925"/>
            <a:ext cx="504578" cy="185737"/>
          </a:xfrm>
          <a:prstGeom prst="rect">
            <a:avLst/>
          </a:prstGeom>
        </p:spPr>
        <p:txBody>
          <a:bodyPr vert="horz" lIns="0" tIns="0" rIns="0" bIns="0" rtlCol="0" anchor="b"/>
          <a:lstStyle>
            <a:lvl1pPr>
              <a:defRPr lang="ko-KR" altLang="en-US" sz="700" smtClean="0">
                <a:solidFill>
                  <a:schemeClr val="bg1"/>
                </a:solidFill>
                <a:latin typeface="YouandiNewKr Text Light" panose="020B0300000000000000" pitchFamily="50" charset="-127"/>
                <a:ea typeface="YouandiNewKr Text Light" panose="020B0300000000000000" pitchFamily="50" charset="-127"/>
              </a:defRPr>
            </a:lvl1pPr>
          </a:lstStyle>
          <a:p>
            <a:pPr algn="r" latinLnBrk="0"/>
            <a:fld id="{E89A3D62-7DE7-49BA-A5C5-06F762F05240}" type="slidenum">
              <a:rPr lang="en-US" altLang="ko-KR" smtClean="0"/>
              <a:pPr algn="r" latinLnBrk="0"/>
              <a:t>‹N›</a:t>
            </a:fld>
            <a:endParaRPr lang="en-US" dirty="0"/>
          </a:p>
        </p:txBody>
      </p:sp>
      <p:sp>
        <p:nvSpPr>
          <p:cNvPr id="7" name="직사각형 6"/>
          <p:cNvSpPr/>
          <p:nvPr userDrawn="1"/>
        </p:nvSpPr>
        <p:spPr>
          <a:xfrm>
            <a:off x="-384720" y="647303"/>
            <a:ext cx="287976" cy="288801"/>
          </a:xfrm>
          <a:prstGeom prst="rect">
            <a:avLst/>
          </a:prstGeom>
          <a:solidFill>
            <a:srgbClr val="2F79D9"/>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ko-KR" altLang="en-US" dirty="0">
              <a:latin typeface="YouandiNewKr Text Regular" panose="020B0500000000000000" pitchFamily="50" charset="-127"/>
              <a:ea typeface="YouandiNewKr Text Regular" panose="020B0500000000000000" pitchFamily="50" charset="-127"/>
            </a:endParaRPr>
          </a:p>
        </p:txBody>
      </p:sp>
      <p:sp>
        <p:nvSpPr>
          <p:cNvPr id="8" name="직사각형 7"/>
          <p:cNvSpPr/>
          <p:nvPr userDrawn="1"/>
        </p:nvSpPr>
        <p:spPr>
          <a:xfrm>
            <a:off x="-384720" y="980728"/>
            <a:ext cx="287976" cy="288801"/>
          </a:xfrm>
          <a:prstGeom prst="rect">
            <a:avLst/>
          </a:prstGeom>
          <a:solidFill>
            <a:srgbClr val="DCDCD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ko-KR" altLang="en-US" dirty="0">
              <a:latin typeface="YouandiNewKr Text Regular" panose="020B0500000000000000" pitchFamily="50" charset="-127"/>
              <a:ea typeface="YouandiNewKr Text Regular" panose="020B0500000000000000" pitchFamily="50" charset="-127"/>
            </a:endParaRPr>
          </a:p>
        </p:txBody>
      </p:sp>
      <p:sp>
        <p:nvSpPr>
          <p:cNvPr id="9" name="직사각형 8"/>
          <p:cNvSpPr/>
          <p:nvPr userDrawn="1"/>
        </p:nvSpPr>
        <p:spPr>
          <a:xfrm>
            <a:off x="-384720" y="1340768"/>
            <a:ext cx="287976" cy="288801"/>
          </a:xfrm>
          <a:prstGeom prst="rect">
            <a:avLst/>
          </a:prstGeom>
          <a:solidFill>
            <a:srgbClr val="787878"/>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ko-KR" altLang="en-US" dirty="0">
              <a:latin typeface="YouandiNewKr Text Regular" panose="020B0500000000000000" pitchFamily="50" charset="-127"/>
              <a:ea typeface="YouandiNewKr Text Regular" panose="020B0500000000000000" pitchFamily="50" charset="-127"/>
            </a:endParaRPr>
          </a:p>
        </p:txBody>
      </p:sp>
    </p:spTree>
    <p:extLst>
      <p:ext uri="{BB962C8B-B14F-4D97-AF65-F5344CB8AC3E}">
        <p14:creationId xmlns:p14="http://schemas.microsoft.com/office/powerpoint/2010/main" val="3306277124"/>
      </p:ext>
    </p:extLst>
  </p:cSld>
  <p:clrMap bg1="lt1" tx1="dk1" bg2="lt2" tx2="dk2" accent1="accent1" accent2="accent2" accent3="accent3" accent4="accent4" accent5="accent5" accent6="accent6" hlink="hlink" folHlink="folHlink"/>
  <p:sldLayoutIdLst>
    <p:sldLayoutId id="2147483678" r:id="rId1"/>
    <p:sldLayoutId id="2147483661" r:id="rId2"/>
    <p:sldLayoutId id="2147483662" r:id="rId3"/>
    <p:sldLayoutId id="2147483650" r:id="rId4"/>
    <p:sldLayoutId id="2147483663" r:id="rId5"/>
    <p:sldLayoutId id="2147483664" r:id="rId6"/>
    <p:sldLayoutId id="2147483665" r:id="rId7"/>
    <p:sldLayoutId id="2147483666" r:id="rId8"/>
    <p:sldLayoutId id="2147483667" r:id="rId9"/>
    <p:sldLayoutId id="2147483668" r:id="rId10"/>
    <p:sldLayoutId id="2147483670" r:id="rId11"/>
    <p:sldLayoutId id="2147483649" r:id="rId12"/>
  </p:sldLayoutIdLst>
  <p:hf hdr="0" ftr="0" dt="0"/>
  <p:txStyles>
    <p:titleStyle>
      <a:lvl1pPr algn="l" defTabSz="914400" rtl="0" eaLnBrk="1" latinLnBrk="0" hangingPunct="1">
        <a:lnSpc>
          <a:spcPct val="100000"/>
        </a:lnSpc>
        <a:spcBef>
          <a:spcPct val="0"/>
        </a:spcBef>
        <a:buNone/>
        <a:defRPr lang="ko-KR" altLang="en-US" sz="2400" kern="1200" dirty="0">
          <a:solidFill>
            <a:schemeClr val="bg1"/>
          </a:solidFill>
          <a:latin typeface="YouandiNewKr Title Medium" panose="020B0600000000000000" pitchFamily="34" charset="-127"/>
          <a:ea typeface="YouandiNewKr Title Medium" panose="020B0600000000000000" pitchFamily="34" charset="-127"/>
          <a:cs typeface="+mj-cs"/>
        </a:defRPr>
      </a:lvl1pPr>
    </p:titleStyle>
    <p:bodyStyle>
      <a:lvl1pPr marL="0" indent="0" algn="l" defTabSz="914400" rtl="0" eaLnBrk="1" latinLnBrk="0" hangingPunct="1">
        <a:lnSpc>
          <a:spcPct val="100000"/>
        </a:lnSpc>
        <a:spcBef>
          <a:spcPts val="1000"/>
        </a:spcBef>
        <a:buFontTx/>
        <a:buNone/>
        <a:defRPr lang="ko-KR" altLang="en-US" sz="1600" kern="1200" dirty="0">
          <a:solidFill>
            <a:schemeClr val="bg1"/>
          </a:solidFill>
          <a:latin typeface="+mn-ea"/>
          <a:ea typeface="+mn-ea"/>
          <a:cs typeface="+mn-cs"/>
        </a:defRPr>
      </a:lvl1pPr>
      <a:lvl2pPr marL="457200" indent="-228600" algn="l" defTabSz="914400" rtl="0" eaLnBrk="1" latinLnBrk="0" hangingPunct="1">
        <a:lnSpc>
          <a:spcPct val="100000"/>
        </a:lnSpc>
        <a:spcBef>
          <a:spcPts val="500"/>
        </a:spcBef>
        <a:buClr>
          <a:schemeClr val="bg1"/>
        </a:buClr>
        <a:buFont typeface="Arial" panose="020B0604020202020204" pitchFamily="34" charset="0"/>
        <a:buChar char="•"/>
        <a:defRPr lang="ko-KR" altLang="en-US" sz="1400" kern="1200" dirty="0">
          <a:solidFill>
            <a:schemeClr val="bg1"/>
          </a:solidFill>
          <a:latin typeface="YouandiNewKr Text Light" panose="020B0300000000000000" pitchFamily="50" charset="-127"/>
          <a:ea typeface="YouandiNewKr Text Light" panose="020B0300000000000000" pitchFamily="50" charset="-127"/>
          <a:cs typeface="+mn-cs"/>
        </a:defRPr>
      </a:lvl2pPr>
      <a:lvl3pPr marL="701675" indent="-228600" algn="l" defTabSz="914400" rtl="0" eaLnBrk="1" latinLnBrk="0" hangingPunct="1">
        <a:lnSpc>
          <a:spcPct val="100000"/>
        </a:lnSpc>
        <a:spcBef>
          <a:spcPts val="500"/>
        </a:spcBef>
        <a:buClr>
          <a:schemeClr val="bg1"/>
        </a:buClr>
        <a:buFont typeface="Roboto" panose="02000000000000000000" pitchFamily="2" charset="0"/>
        <a:buChar char="‑"/>
        <a:defRPr lang="ko-KR" altLang="en-US" sz="1200" kern="1200" dirty="0">
          <a:solidFill>
            <a:schemeClr val="bg1"/>
          </a:solidFill>
          <a:latin typeface="YouandiNewKr Text Light" panose="020B0300000000000000" pitchFamily="50" charset="-127"/>
          <a:ea typeface="YouandiNewKr Text Light" panose="020B0300000000000000" pitchFamily="50" charset="-127"/>
          <a:cs typeface="+mn-cs"/>
        </a:defRPr>
      </a:lvl3pPr>
      <a:lvl4pPr marL="952500" indent="-228600" algn="l" defTabSz="914400" rtl="0" eaLnBrk="1" latinLnBrk="1" hangingPunct="1">
        <a:lnSpc>
          <a:spcPct val="100000"/>
        </a:lnSpc>
        <a:spcBef>
          <a:spcPts val="0"/>
        </a:spcBef>
        <a:buFont typeface="Wingdings" panose="05000000000000000000" pitchFamily="2" charset="2"/>
        <a:buChar char="§"/>
        <a:defRPr sz="1400" kern="1200">
          <a:solidFill>
            <a:schemeClr val="tx1"/>
          </a:solidFill>
          <a:latin typeface="YouandiNewKr Text Medium" panose="020B0600000000000000" pitchFamily="34" charset="-127"/>
          <a:ea typeface="YouandiNewKr Text Medium" panose="020B0600000000000000" pitchFamily="34" charset="-127"/>
          <a:cs typeface="+mn-cs"/>
        </a:defRPr>
      </a:lvl4pPr>
      <a:lvl5pPr marL="1219200" indent="-228600" algn="l" defTabSz="914400" rtl="0" eaLnBrk="1" latinLnBrk="1" hangingPunct="1">
        <a:lnSpc>
          <a:spcPct val="100000"/>
        </a:lnSpc>
        <a:spcBef>
          <a:spcPts val="0"/>
        </a:spcBef>
        <a:buFont typeface="Arial" panose="020B0604020202020204" pitchFamily="34" charset="0"/>
        <a:buChar char="•"/>
        <a:defRPr sz="1400" kern="1200">
          <a:solidFill>
            <a:schemeClr val="tx1"/>
          </a:solidFill>
          <a:latin typeface="YouandiNewKr Text Medium" panose="020B0600000000000000" pitchFamily="34" charset="-127"/>
          <a:ea typeface="YouandiNewKr Text Medium" panose="020B0600000000000000" pitchFamily="34"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46" userDrawn="1">
          <p15:clr>
            <a:srgbClr val="F26B43"/>
          </p15:clr>
        </p15:guide>
        <p15:guide id="2" pos="3840" userDrawn="1">
          <p15:clr>
            <a:srgbClr val="F26B43"/>
          </p15:clr>
        </p15:guide>
        <p15:guide id="3" pos="347" userDrawn="1">
          <p15:clr>
            <a:srgbClr val="F26B43"/>
          </p15:clr>
        </p15:guide>
        <p15:guide id="4" pos="7333" userDrawn="1">
          <p15:clr>
            <a:srgbClr val="F26B43"/>
          </p15:clr>
        </p15:guide>
        <p15:guide id="5" orient="horz" pos="3974" userDrawn="1">
          <p15:clr>
            <a:srgbClr val="F26B43"/>
          </p15:clr>
        </p15:guide>
        <p15:guide id="6" orient="horz" pos="663" userDrawn="1">
          <p15:clr>
            <a:srgbClr val="F26B43"/>
          </p15:clr>
        </p15:guide>
        <p15:guide id="7" orient="horz" pos="3816" userDrawn="1">
          <p15:clr>
            <a:srgbClr val="F26B43"/>
          </p15:clr>
        </p15:guide>
        <p15:guide id="8" orient="horz" pos="1190" userDrawn="1">
          <p15:clr>
            <a:srgbClr val="F26B43"/>
          </p15:clr>
        </p15:guide>
        <p15:guide id="9" orient="horz" pos="98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tags" Target="../tags/tag15.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tags" Target="../tags/tag16.xml"/><Relationship Id="rId6" Type="http://schemas.openxmlformats.org/officeDocument/2006/relationships/hyperlink" Target="http://www.arbitrobancariofinanziario.it/" TargetMode="External"/><Relationship Id="rId5" Type="http://schemas.openxmlformats.org/officeDocument/2006/relationships/hyperlink" Target="https://www.hyundaicapitalitaly.com/info-per-il-pubblico" TargetMode="Externa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tags" Target="../tags/tag1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8066AE47-AD57-6AA8-86CF-6FA6390524D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08" imgH="408" progId="TCLayout.ActiveDocument.1">
                  <p:embed/>
                </p:oleObj>
              </mc:Choice>
              <mc:Fallback>
                <p:oleObj name="think-cell Slide" r:id="rId3" imgW="408" imgH="408" progId="TCLayout.ActiveDocument.1">
                  <p:embed/>
                  <p:pic>
                    <p:nvPicPr>
                      <p:cNvPr id="6" name="think-cell data - do not delete" hidden="1">
                        <a:extLst>
                          <a:ext uri="{FF2B5EF4-FFF2-40B4-BE49-F238E27FC236}">
                            <a16:creationId xmlns:a16="http://schemas.microsoft.com/office/drawing/2014/main" id="{8066AE47-AD57-6AA8-86CF-6FA6390524D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4" name="제목 1"/>
          <p:cNvSpPr txBox="1">
            <a:spLocks/>
          </p:cNvSpPr>
          <p:nvPr/>
        </p:nvSpPr>
        <p:spPr>
          <a:xfrm>
            <a:off x="299187" y="1120541"/>
            <a:ext cx="8918856" cy="556528"/>
          </a:xfrm>
          <a:prstGeom prst="rect">
            <a:avLst/>
          </a:prstGeom>
        </p:spPr>
        <p:txBody>
          <a:bodyPr vert="horz" lIns="82953" tIns="41476" rIns="82953" bIns="41476" rtlCol="0" anchor="ctr">
            <a:noAutofit/>
          </a:bodyPr>
          <a:lstStyle>
            <a:lvl1pPr algn="l" defTabSz="861993" rtl="0" eaLnBrk="1" latinLnBrk="1" hangingPunct="1">
              <a:lnSpc>
                <a:spcPct val="90000"/>
              </a:lnSpc>
              <a:spcBef>
                <a:spcPct val="0"/>
              </a:spcBef>
              <a:buNone/>
              <a:defRPr sz="3500" kern="1200">
                <a:solidFill>
                  <a:schemeClr val="tx1"/>
                </a:solidFill>
                <a:latin typeface="YouandiNewKr Title Medium" panose="020B0600000000000000" pitchFamily="50" charset="-127"/>
                <a:ea typeface="YouandiNewKr Title Medium" panose="020B0600000000000000" pitchFamily="50" charset="-127"/>
                <a:cs typeface="+mj-cs"/>
              </a:defRPr>
            </a:lvl1pPr>
          </a:lstStyle>
          <a:p>
            <a:pPr lvl="0"/>
            <a:endParaRPr lang="ko-KR" altLang="en-US" sz="3200" dirty="0">
              <a:solidFill>
                <a:srgbClr val="2F79D9"/>
              </a:solidFill>
            </a:endParaRPr>
          </a:p>
        </p:txBody>
      </p:sp>
      <p:sp>
        <p:nvSpPr>
          <p:cNvPr id="18" name="텍스트 개체 틀 3"/>
          <p:cNvSpPr txBox="1">
            <a:spLocks/>
          </p:cNvSpPr>
          <p:nvPr/>
        </p:nvSpPr>
        <p:spPr>
          <a:xfrm>
            <a:off x="536840" y="5076768"/>
            <a:ext cx="9831387" cy="252000"/>
          </a:xfrm>
          <a:prstGeom prst="rect">
            <a:avLst/>
          </a:prstGeom>
        </p:spPr>
        <p:txBody>
          <a:bodyPr vert="horz" lIns="90000" tIns="45720" rIns="91440" bIns="45720" rtlCol="0">
            <a:noAutofit/>
          </a:bodyPr>
          <a:lstStyle>
            <a:lvl1pPr marL="0" marR="0" indent="0" algn="l" defTabSz="861993" rtl="0" eaLnBrk="1" fontAlgn="auto" latinLnBrk="1" hangingPunct="1">
              <a:lnSpc>
                <a:spcPct val="90000"/>
              </a:lnSpc>
              <a:spcBef>
                <a:spcPts val="942"/>
              </a:spcBef>
              <a:spcAft>
                <a:spcPts val="0"/>
              </a:spcAft>
              <a:buClrTx/>
              <a:buSzTx/>
              <a:buFont typeface="Wingdings" panose="05000000000000000000" pitchFamily="2" charset="2"/>
              <a:buNone/>
              <a:tabLst/>
              <a:defRPr sz="1400" kern="1200">
                <a:solidFill>
                  <a:schemeClr val="tx1"/>
                </a:solidFill>
                <a:latin typeface="YouandiNewKr Title Medium" panose="020B0600000000000000" pitchFamily="50" charset="-127"/>
                <a:ea typeface="YouandiNewKr Title Medium" panose="020B0600000000000000" pitchFamily="50" charset="-127"/>
                <a:cs typeface="+mn-cs"/>
              </a:defRPr>
            </a:lvl1pPr>
            <a:lvl2pPr marL="700369" indent="-269372" algn="l" defTabSz="720000" rtl="0" eaLnBrk="1" latinLnBrk="1" hangingPunct="1">
              <a:lnSpc>
                <a:spcPct val="90000"/>
              </a:lnSpc>
              <a:spcBef>
                <a:spcPts val="472"/>
              </a:spcBef>
              <a:buFont typeface="Wingdings" panose="05000000000000000000" pitchFamily="2" charset="2"/>
              <a:buChar char="§"/>
              <a:defRPr sz="1100" kern="1200">
                <a:solidFill>
                  <a:schemeClr val="tx1"/>
                </a:solidFill>
                <a:latin typeface="YouandiNewKr Text Regular" panose="020B0500000000000000" pitchFamily="50" charset="-127"/>
                <a:ea typeface="YouandiNewKr Text Regular" panose="020B0500000000000000" pitchFamily="50" charset="-127"/>
                <a:cs typeface="+mn-cs"/>
              </a:defRPr>
            </a:lvl2pPr>
            <a:lvl3pPr marL="1023617" indent="-161624" algn="l" defTabSz="720000" rtl="0" eaLnBrk="1" latinLnBrk="1" hangingPunct="1">
              <a:lnSpc>
                <a:spcPct val="90000"/>
              </a:lnSpc>
              <a:spcBef>
                <a:spcPts val="472"/>
              </a:spcBef>
              <a:buFont typeface="Wingdings" panose="05000000000000000000" pitchFamily="2" charset="2"/>
              <a:buChar char="§"/>
              <a:defRPr sz="1100" kern="1200">
                <a:solidFill>
                  <a:schemeClr val="tx1"/>
                </a:solidFill>
                <a:latin typeface="YouandiNewKr Text Regular" panose="020B0500000000000000" pitchFamily="50" charset="-127"/>
                <a:ea typeface="YouandiNewKr Text Regular" panose="020B0500000000000000" pitchFamily="50" charset="-127"/>
                <a:cs typeface="+mn-cs"/>
              </a:defRPr>
            </a:lvl3pPr>
            <a:lvl4pPr marL="1454613" indent="-161624" algn="l" defTabSz="861993" rtl="0" eaLnBrk="1" latinLnBrk="1" hangingPunct="1">
              <a:lnSpc>
                <a:spcPct val="90000"/>
              </a:lnSpc>
              <a:spcBef>
                <a:spcPts val="472"/>
              </a:spcBef>
              <a:buFont typeface="Wingdings" panose="05000000000000000000" pitchFamily="2" charset="2"/>
              <a:buChar char="§"/>
              <a:defRPr sz="1037" kern="1200">
                <a:solidFill>
                  <a:schemeClr val="tx1"/>
                </a:solidFill>
                <a:latin typeface="YouandiNewKr Text Regular" panose="020B0500000000000000" pitchFamily="50" charset="-127"/>
                <a:ea typeface="YouandiNewKr Text Regular" panose="020B0500000000000000" pitchFamily="50" charset="-127"/>
                <a:cs typeface="+mn-cs"/>
              </a:defRPr>
            </a:lvl4pPr>
            <a:lvl5pPr marL="1885610" indent="-161624" algn="l" defTabSz="861993" rtl="0" eaLnBrk="1" latinLnBrk="1" hangingPunct="1">
              <a:lnSpc>
                <a:spcPct val="90000"/>
              </a:lnSpc>
              <a:spcBef>
                <a:spcPts val="472"/>
              </a:spcBef>
              <a:buFont typeface="Wingdings" panose="05000000000000000000" pitchFamily="2" charset="2"/>
              <a:buChar char="§"/>
              <a:defRPr sz="1037" kern="1200">
                <a:solidFill>
                  <a:schemeClr val="tx1"/>
                </a:solidFill>
                <a:latin typeface="YouandiNewKr Text Regular" panose="020B0500000000000000" pitchFamily="50" charset="-127"/>
                <a:ea typeface="YouandiNewKr Text Regular" panose="020B0500000000000000" pitchFamily="50" charset="-127"/>
                <a:cs typeface="+mn-cs"/>
              </a:defRPr>
            </a:lvl5pPr>
            <a:lvl6pPr marL="2370481" indent="-215499" algn="l" defTabSz="861993" rtl="0" eaLnBrk="1" latinLnBrk="1" hangingPunct="1">
              <a:lnSpc>
                <a:spcPct val="90000"/>
              </a:lnSpc>
              <a:spcBef>
                <a:spcPts val="472"/>
              </a:spcBef>
              <a:buFont typeface="Arial" panose="020B0604020202020204" pitchFamily="34" charset="0"/>
              <a:buChar char="•"/>
              <a:defRPr sz="1696" kern="1200">
                <a:solidFill>
                  <a:schemeClr val="tx1"/>
                </a:solidFill>
                <a:latin typeface="+mn-lt"/>
                <a:ea typeface="+mn-ea"/>
                <a:cs typeface="+mn-cs"/>
              </a:defRPr>
            </a:lvl6pPr>
            <a:lvl7pPr marL="2801477" indent="-215499" algn="l" defTabSz="861993" rtl="0" eaLnBrk="1" latinLnBrk="1" hangingPunct="1">
              <a:lnSpc>
                <a:spcPct val="90000"/>
              </a:lnSpc>
              <a:spcBef>
                <a:spcPts val="472"/>
              </a:spcBef>
              <a:buFont typeface="Arial" panose="020B0604020202020204" pitchFamily="34" charset="0"/>
              <a:buChar char="•"/>
              <a:defRPr sz="1696" kern="1200">
                <a:solidFill>
                  <a:schemeClr val="tx1"/>
                </a:solidFill>
                <a:latin typeface="+mn-lt"/>
                <a:ea typeface="+mn-ea"/>
                <a:cs typeface="+mn-cs"/>
              </a:defRPr>
            </a:lvl7pPr>
            <a:lvl8pPr marL="3232474" indent="-215499" algn="l" defTabSz="861993" rtl="0" eaLnBrk="1" latinLnBrk="1" hangingPunct="1">
              <a:lnSpc>
                <a:spcPct val="90000"/>
              </a:lnSpc>
              <a:spcBef>
                <a:spcPts val="472"/>
              </a:spcBef>
              <a:buFont typeface="Arial" panose="020B0604020202020204" pitchFamily="34" charset="0"/>
              <a:buChar char="•"/>
              <a:defRPr sz="1696" kern="1200">
                <a:solidFill>
                  <a:schemeClr val="tx1"/>
                </a:solidFill>
                <a:latin typeface="+mn-lt"/>
                <a:ea typeface="+mn-ea"/>
                <a:cs typeface="+mn-cs"/>
              </a:defRPr>
            </a:lvl8pPr>
            <a:lvl9pPr marL="3663470" indent="-215499" algn="l" defTabSz="861993" rtl="0" eaLnBrk="1" latinLnBrk="1" hangingPunct="1">
              <a:lnSpc>
                <a:spcPct val="90000"/>
              </a:lnSpc>
              <a:spcBef>
                <a:spcPts val="472"/>
              </a:spcBef>
              <a:buFont typeface="Arial" panose="020B0604020202020204" pitchFamily="34" charset="0"/>
              <a:buChar char="•"/>
              <a:defRPr sz="1696" kern="1200">
                <a:solidFill>
                  <a:schemeClr val="tx1"/>
                </a:solidFill>
                <a:latin typeface="+mn-lt"/>
                <a:ea typeface="+mn-ea"/>
                <a:cs typeface="+mn-cs"/>
              </a:defRPr>
            </a:lvl9pPr>
          </a:lstStyle>
          <a:p>
            <a:pPr>
              <a:defRPr/>
            </a:pPr>
            <a:endParaRPr lang="ko-KR" altLang="en-US" dirty="0">
              <a:solidFill>
                <a:sysClr val="windowText" lastClr="000000"/>
              </a:solidFill>
            </a:endParaRPr>
          </a:p>
        </p:txBody>
      </p:sp>
      <p:sp>
        <p:nvSpPr>
          <p:cNvPr id="7" name="제목 6"/>
          <p:cNvSpPr>
            <a:spLocks noGrp="1"/>
          </p:cNvSpPr>
          <p:nvPr>
            <p:ph type="ctrTitle"/>
          </p:nvPr>
        </p:nvSpPr>
        <p:spPr/>
        <p:txBody>
          <a:bodyPr/>
          <a:lstStyle/>
          <a:p>
            <a:r>
              <a:rPr lang="it-IT" altLang="ko-KR" sz="3000" dirty="0">
                <a:latin typeface="Arial" panose="020B0604020202020204" pitchFamily="34" charset="0"/>
                <a:cs typeface="Arial" panose="020B0604020202020204" pitchFamily="34" charset="0"/>
              </a:rPr>
              <a:t>Rendiconto sull’attività di gestione dei reclami per l’esercizio 2024</a:t>
            </a:r>
          </a:p>
        </p:txBody>
      </p:sp>
      <p:sp>
        <p:nvSpPr>
          <p:cNvPr id="8" name="부제목 7"/>
          <p:cNvSpPr>
            <a:spLocks noGrp="1"/>
          </p:cNvSpPr>
          <p:nvPr>
            <p:ph type="subTitle" idx="1"/>
          </p:nvPr>
        </p:nvSpPr>
        <p:spPr/>
        <p:txBody>
          <a:bodyPr/>
          <a:lstStyle/>
          <a:p>
            <a:r>
              <a:rPr lang="en-US" altLang="ko-KR" sz="1200" dirty="0">
                <a:latin typeface="Arial" panose="020B0604020202020204" pitchFamily="34" charset="0"/>
                <a:cs typeface="Arial" panose="020B0604020202020204" pitchFamily="34" charset="0"/>
              </a:rPr>
              <a:t>2025.05</a:t>
            </a:r>
          </a:p>
          <a:p>
            <a:r>
              <a:rPr lang="en-US" altLang="ko-KR" sz="1200" dirty="0" err="1">
                <a:latin typeface="Arial" panose="020B0604020202020204" pitchFamily="34" charset="0"/>
                <a:cs typeface="Arial" panose="020B0604020202020204" pitchFamily="34" charset="0"/>
              </a:rPr>
              <a:t>Ufficio</a:t>
            </a:r>
            <a:r>
              <a:rPr lang="en-US" altLang="ko-KR" sz="1200" dirty="0">
                <a:latin typeface="Arial" panose="020B0604020202020204" pitchFamily="34" charset="0"/>
                <a:cs typeface="Arial" panose="020B0604020202020204" pitchFamily="34" charset="0"/>
              </a:rPr>
              <a:t> Reclami</a:t>
            </a:r>
            <a:endParaRPr lang="ko-KR" altLang="en-US" sz="1200" dirty="0">
              <a:latin typeface="Arial" panose="020B0604020202020204" pitchFamily="34" charset="0"/>
              <a:cs typeface="Arial" panose="020B0604020202020204" pitchFamily="34" charset="0"/>
            </a:endParaRPr>
          </a:p>
        </p:txBody>
      </p:sp>
      <p:sp>
        <p:nvSpPr>
          <p:cNvPr id="2" name="슬라이드 번호 개체 틀 1"/>
          <p:cNvSpPr>
            <a:spLocks noGrp="1"/>
          </p:cNvSpPr>
          <p:nvPr>
            <p:ph type="sldNum" sz="quarter" idx="12"/>
          </p:nvPr>
        </p:nvSpPr>
        <p:spPr/>
        <p:txBody>
          <a:bodyPr/>
          <a:lstStyle/>
          <a:p>
            <a:fld id="{E89A3D62-7DE7-49BA-A5C5-06F762F05240}" type="slidenum">
              <a:rPr lang="ko-KR" altLang="en-US" smtClean="0"/>
              <a:pPr/>
              <a:t>1</a:t>
            </a:fld>
            <a:endParaRPr lang="ko-KR" altLang="en-US" dirty="0"/>
          </a:p>
        </p:txBody>
      </p:sp>
    </p:spTree>
    <p:extLst>
      <p:ext uri="{BB962C8B-B14F-4D97-AF65-F5344CB8AC3E}">
        <p14:creationId xmlns:p14="http://schemas.microsoft.com/office/powerpoint/2010/main" val="2822807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CBC8C36-653D-F975-6505-3F5A57F8CB78}"/>
              </a:ext>
            </a:extLst>
          </p:cNvPr>
          <p:cNvSpPr>
            <a:spLocks noGrp="1"/>
          </p:cNvSpPr>
          <p:nvPr>
            <p:ph type="body" sz="quarter" idx="14"/>
          </p:nvPr>
        </p:nvSpPr>
        <p:spPr>
          <a:xfrm>
            <a:off x="550863" y="2708274"/>
            <a:ext cx="6121400" cy="2664942"/>
          </a:xfrm>
        </p:spPr>
        <p:txBody>
          <a:bodyPr/>
          <a:lstStyle/>
          <a:p>
            <a:pPr marL="457200" indent="-457200">
              <a:lnSpc>
                <a:spcPct val="100000"/>
              </a:lnSpc>
              <a:spcBef>
                <a:spcPts val="1800"/>
              </a:spcBef>
              <a:buFont typeface="+mj-lt"/>
              <a:buAutoNum type="arabicPeriod"/>
            </a:pPr>
            <a:r>
              <a:rPr lang="it-IT" altLang="ko-KR" dirty="0">
                <a:latin typeface="Arial" panose="020B0604020202020204" pitchFamily="34" charset="0"/>
                <a:cs typeface="Arial" panose="020B0604020202020204" pitchFamily="34" charset="0"/>
              </a:rPr>
              <a:t>Processo di Gestione dei Reclami</a:t>
            </a:r>
            <a:endParaRPr lang="ko-KR" altLang="en-US" dirty="0">
              <a:latin typeface="Arial" panose="020B0604020202020204" pitchFamily="34" charset="0"/>
              <a:cs typeface="Arial" panose="020B0604020202020204" pitchFamily="34" charset="0"/>
            </a:endParaRPr>
          </a:p>
          <a:p>
            <a:pPr marL="457200" indent="-457200">
              <a:lnSpc>
                <a:spcPct val="100000"/>
              </a:lnSpc>
              <a:spcBef>
                <a:spcPts val="1800"/>
              </a:spcBef>
              <a:buFont typeface="+mj-lt"/>
              <a:buAutoNum type="arabicPeriod"/>
            </a:pPr>
            <a:r>
              <a:rPr lang="it-IT" altLang="ko-KR" dirty="0">
                <a:latin typeface="Arial" panose="020B0604020202020204" pitchFamily="34" charset="0"/>
                <a:cs typeface="Arial" panose="020B0604020202020204" pitchFamily="34" charset="0"/>
              </a:rPr>
              <a:t>Dati sui Reclami dell’anno 2024</a:t>
            </a:r>
            <a:endParaRPr lang="ko-KR" altLang="en-US" dirty="0">
              <a:latin typeface="Arial" panose="020B0604020202020204" pitchFamily="34" charset="0"/>
              <a:cs typeface="Arial" panose="020B0604020202020204" pitchFamily="34" charset="0"/>
            </a:endParaRPr>
          </a:p>
        </p:txBody>
      </p:sp>
      <p:sp>
        <p:nvSpPr>
          <p:cNvPr id="3" name="텍스트 개체 틀 2"/>
          <p:cNvSpPr>
            <a:spLocks noGrp="1"/>
          </p:cNvSpPr>
          <p:nvPr>
            <p:ph type="body" sz="quarter" idx="15"/>
          </p:nvPr>
        </p:nvSpPr>
        <p:spPr/>
        <p:txBody>
          <a:bodyPr>
            <a:normAutofit/>
          </a:bodyPr>
          <a:lstStyle/>
          <a:p>
            <a:r>
              <a:rPr lang="it-IT" altLang="ko-KR" sz="3000" dirty="0">
                <a:latin typeface="Arial" panose="020B0604020202020204" pitchFamily="34" charset="0"/>
                <a:cs typeface="Arial" panose="020B0604020202020204" pitchFamily="34" charset="0"/>
              </a:rPr>
              <a:t>Indice</a:t>
            </a:r>
            <a:endParaRPr lang="ko-KR" altLang="en-US" sz="3000" dirty="0">
              <a:latin typeface="Arial" panose="020B0604020202020204" pitchFamily="34" charset="0"/>
              <a:cs typeface="Arial" panose="020B0604020202020204" pitchFamily="34" charset="0"/>
            </a:endParaRPr>
          </a:p>
        </p:txBody>
      </p:sp>
      <p:sp>
        <p:nvSpPr>
          <p:cNvPr id="6" name="슬라이드 번호 개체 틀 5"/>
          <p:cNvSpPr>
            <a:spLocks noGrp="1"/>
          </p:cNvSpPr>
          <p:nvPr>
            <p:ph type="sldNum" sz="quarter" idx="4"/>
          </p:nvPr>
        </p:nvSpPr>
        <p:spPr/>
        <p:txBody>
          <a:bodyPr/>
          <a:lstStyle/>
          <a:p>
            <a:fld id="{E89A3D62-7DE7-49BA-A5C5-06F762F05240}" type="slidenum">
              <a:rPr lang="ko-KR" altLang="en-US" smtClean="0"/>
              <a:pPr/>
              <a:t>2</a:t>
            </a:fld>
            <a:endParaRPr lang="ko-KR" altLang="en-US" dirty="0"/>
          </a:p>
        </p:txBody>
      </p:sp>
    </p:spTree>
    <p:extLst>
      <p:ext uri="{BB962C8B-B14F-4D97-AF65-F5344CB8AC3E}">
        <p14:creationId xmlns:p14="http://schemas.microsoft.com/office/powerpoint/2010/main" val="1029966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8066AE47-AD57-6AA8-86CF-6FA6390524D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08" imgH="408" progId="TCLayout.ActiveDocument.1">
                  <p:embed/>
                </p:oleObj>
              </mc:Choice>
              <mc:Fallback>
                <p:oleObj name="think-cell Slide" r:id="rId3" imgW="408" imgH="408" progId="TCLayout.ActiveDocument.1">
                  <p:embed/>
                  <p:pic>
                    <p:nvPicPr>
                      <p:cNvPr id="6" name="think-cell data - do not delete" hidden="1">
                        <a:extLst>
                          <a:ext uri="{FF2B5EF4-FFF2-40B4-BE49-F238E27FC236}">
                            <a16:creationId xmlns:a16="http://schemas.microsoft.com/office/drawing/2014/main" id="{8066AE47-AD57-6AA8-86CF-6FA6390524D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4" name="제목 1"/>
          <p:cNvSpPr txBox="1">
            <a:spLocks/>
          </p:cNvSpPr>
          <p:nvPr/>
        </p:nvSpPr>
        <p:spPr>
          <a:xfrm>
            <a:off x="299187" y="1120541"/>
            <a:ext cx="8918856" cy="556528"/>
          </a:xfrm>
          <a:prstGeom prst="rect">
            <a:avLst/>
          </a:prstGeom>
        </p:spPr>
        <p:txBody>
          <a:bodyPr vert="horz" lIns="82953" tIns="41476" rIns="82953" bIns="41476" rtlCol="0" anchor="ctr">
            <a:noAutofit/>
          </a:bodyPr>
          <a:lstStyle>
            <a:lvl1pPr algn="l" defTabSz="861993" rtl="0" eaLnBrk="1" latinLnBrk="1" hangingPunct="1">
              <a:lnSpc>
                <a:spcPct val="90000"/>
              </a:lnSpc>
              <a:spcBef>
                <a:spcPct val="0"/>
              </a:spcBef>
              <a:buNone/>
              <a:defRPr sz="3500" kern="1200">
                <a:solidFill>
                  <a:schemeClr val="tx1"/>
                </a:solidFill>
                <a:latin typeface="YouandiNewKr Title Medium" panose="020B0600000000000000" pitchFamily="50" charset="-127"/>
                <a:ea typeface="YouandiNewKr Title Medium" panose="020B0600000000000000" pitchFamily="50" charset="-127"/>
                <a:cs typeface="+mj-cs"/>
              </a:defRPr>
            </a:lvl1pPr>
          </a:lstStyle>
          <a:p>
            <a:pPr lvl="0"/>
            <a:endParaRPr lang="ko-KR" altLang="en-US" sz="3200" dirty="0">
              <a:solidFill>
                <a:srgbClr val="2F79D9"/>
              </a:solidFill>
            </a:endParaRPr>
          </a:p>
        </p:txBody>
      </p:sp>
      <p:sp>
        <p:nvSpPr>
          <p:cNvPr id="18" name="텍스트 개체 틀 3"/>
          <p:cNvSpPr txBox="1">
            <a:spLocks/>
          </p:cNvSpPr>
          <p:nvPr/>
        </p:nvSpPr>
        <p:spPr>
          <a:xfrm>
            <a:off x="536840" y="5076768"/>
            <a:ext cx="9831387" cy="252000"/>
          </a:xfrm>
          <a:prstGeom prst="rect">
            <a:avLst/>
          </a:prstGeom>
        </p:spPr>
        <p:txBody>
          <a:bodyPr vert="horz" lIns="90000" tIns="45720" rIns="91440" bIns="45720" rtlCol="0">
            <a:noAutofit/>
          </a:bodyPr>
          <a:lstStyle>
            <a:lvl1pPr marL="0" marR="0" indent="0" algn="l" defTabSz="861993" rtl="0" eaLnBrk="1" fontAlgn="auto" latinLnBrk="1" hangingPunct="1">
              <a:lnSpc>
                <a:spcPct val="90000"/>
              </a:lnSpc>
              <a:spcBef>
                <a:spcPts val="942"/>
              </a:spcBef>
              <a:spcAft>
                <a:spcPts val="0"/>
              </a:spcAft>
              <a:buClrTx/>
              <a:buSzTx/>
              <a:buFont typeface="Wingdings" panose="05000000000000000000" pitchFamily="2" charset="2"/>
              <a:buNone/>
              <a:tabLst/>
              <a:defRPr sz="1400" kern="1200">
                <a:solidFill>
                  <a:schemeClr val="tx1"/>
                </a:solidFill>
                <a:latin typeface="YouandiNewKr Title Medium" panose="020B0600000000000000" pitchFamily="50" charset="-127"/>
                <a:ea typeface="YouandiNewKr Title Medium" panose="020B0600000000000000" pitchFamily="50" charset="-127"/>
                <a:cs typeface="+mn-cs"/>
              </a:defRPr>
            </a:lvl1pPr>
            <a:lvl2pPr marL="700369" indent="-269372" algn="l" defTabSz="720000" rtl="0" eaLnBrk="1" latinLnBrk="1" hangingPunct="1">
              <a:lnSpc>
                <a:spcPct val="90000"/>
              </a:lnSpc>
              <a:spcBef>
                <a:spcPts val="472"/>
              </a:spcBef>
              <a:buFont typeface="Wingdings" panose="05000000000000000000" pitchFamily="2" charset="2"/>
              <a:buChar char="§"/>
              <a:defRPr sz="1100" kern="1200">
                <a:solidFill>
                  <a:schemeClr val="tx1"/>
                </a:solidFill>
                <a:latin typeface="YouandiNewKr Text Regular" panose="020B0500000000000000" pitchFamily="50" charset="-127"/>
                <a:ea typeface="YouandiNewKr Text Regular" panose="020B0500000000000000" pitchFamily="50" charset="-127"/>
                <a:cs typeface="+mn-cs"/>
              </a:defRPr>
            </a:lvl2pPr>
            <a:lvl3pPr marL="1023617" indent="-161624" algn="l" defTabSz="720000" rtl="0" eaLnBrk="1" latinLnBrk="1" hangingPunct="1">
              <a:lnSpc>
                <a:spcPct val="90000"/>
              </a:lnSpc>
              <a:spcBef>
                <a:spcPts val="472"/>
              </a:spcBef>
              <a:buFont typeface="Wingdings" panose="05000000000000000000" pitchFamily="2" charset="2"/>
              <a:buChar char="§"/>
              <a:defRPr sz="1100" kern="1200">
                <a:solidFill>
                  <a:schemeClr val="tx1"/>
                </a:solidFill>
                <a:latin typeface="YouandiNewKr Text Regular" panose="020B0500000000000000" pitchFamily="50" charset="-127"/>
                <a:ea typeface="YouandiNewKr Text Regular" panose="020B0500000000000000" pitchFamily="50" charset="-127"/>
                <a:cs typeface="+mn-cs"/>
              </a:defRPr>
            </a:lvl3pPr>
            <a:lvl4pPr marL="1454613" indent="-161624" algn="l" defTabSz="861993" rtl="0" eaLnBrk="1" latinLnBrk="1" hangingPunct="1">
              <a:lnSpc>
                <a:spcPct val="90000"/>
              </a:lnSpc>
              <a:spcBef>
                <a:spcPts val="472"/>
              </a:spcBef>
              <a:buFont typeface="Wingdings" panose="05000000000000000000" pitchFamily="2" charset="2"/>
              <a:buChar char="§"/>
              <a:defRPr sz="1037" kern="1200">
                <a:solidFill>
                  <a:schemeClr val="tx1"/>
                </a:solidFill>
                <a:latin typeface="YouandiNewKr Text Regular" panose="020B0500000000000000" pitchFamily="50" charset="-127"/>
                <a:ea typeface="YouandiNewKr Text Regular" panose="020B0500000000000000" pitchFamily="50" charset="-127"/>
                <a:cs typeface="+mn-cs"/>
              </a:defRPr>
            </a:lvl4pPr>
            <a:lvl5pPr marL="1885610" indent="-161624" algn="l" defTabSz="861993" rtl="0" eaLnBrk="1" latinLnBrk="1" hangingPunct="1">
              <a:lnSpc>
                <a:spcPct val="90000"/>
              </a:lnSpc>
              <a:spcBef>
                <a:spcPts val="472"/>
              </a:spcBef>
              <a:buFont typeface="Wingdings" panose="05000000000000000000" pitchFamily="2" charset="2"/>
              <a:buChar char="§"/>
              <a:defRPr sz="1037" kern="1200">
                <a:solidFill>
                  <a:schemeClr val="tx1"/>
                </a:solidFill>
                <a:latin typeface="YouandiNewKr Text Regular" panose="020B0500000000000000" pitchFamily="50" charset="-127"/>
                <a:ea typeface="YouandiNewKr Text Regular" panose="020B0500000000000000" pitchFamily="50" charset="-127"/>
                <a:cs typeface="+mn-cs"/>
              </a:defRPr>
            </a:lvl5pPr>
            <a:lvl6pPr marL="2370481" indent="-215499" algn="l" defTabSz="861993" rtl="0" eaLnBrk="1" latinLnBrk="1" hangingPunct="1">
              <a:lnSpc>
                <a:spcPct val="90000"/>
              </a:lnSpc>
              <a:spcBef>
                <a:spcPts val="472"/>
              </a:spcBef>
              <a:buFont typeface="Arial" panose="020B0604020202020204" pitchFamily="34" charset="0"/>
              <a:buChar char="•"/>
              <a:defRPr sz="1696" kern="1200">
                <a:solidFill>
                  <a:schemeClr val="tx1"/>
                </a:solidFill>
                <a:latin typeface="+mn-lt"/>
                <a:ea typeface="+mn-ea"/>
                <a:cs typeface="+mn-cs"/>
              </a:defRPr>
            </a:lvl6pPr>
            <a:lvl7pPr marL="2801477" indent="-215499" algn="l" defTabSz="861993" rtl="0" eaLnBrk="1" latinLnBrk="1" hangingPunct="1">
              <a:lnSpc>
                <a:spcPct val="90000"/>
              </a:lnSpc>
              <a:spcBef>
                <a:spcPts val="472"/>
              </a:spcBef>
              <a:buFont typeface="Arial" panose="020B0604020202020204" pitchFamily="34" charset="0"/>
              <a:buChar char="•"/>
              <a:defRPr sz="1696" kern="1200">
                <a:solidFill>
                  <a:schemeClr val="tx1"/>
                </a:solidFill>
                <a:latin typeface="+mn-lt"/>
                <a:ea typeface="+mn-ea"/>
                <a:cs typeface="+mn-cs"/>
              </a:defRPr>
            </a:lvl7pPr>
            <a:lvl8pPr marL="3232474" indent="-215499" algn="l" defTabSz="861993" rtl="0" eaLnBrk="1" latinLnBrk="1" hangingPunct="1">
              <a:lnSpc>
                <a:spcPct val="90000"/>
              </a:lnSpc>
              <a:spcBef>
                <a:spcPts val="472"/>
              </a:spcBef>
              <a:buFont typeface="Arial" panose="020B0604020202020204" pitchFamily="34" charset="0"/>
              <a:buChar char="•"/>
              <a:defRPr sz="1696" kern="1200">
                <a:solidFill>
                  <a:schemeClr val="tx1"/>
                </a:solidFill>
                <a:latin typeface="+mn-lt"/>
                <a:ea typeface="+mn-ea"/>
                <a:cs typeface="+mn-cs"/>
              </a:defRPr>
            </a:lvl8pPr>
            <a:lvl9pPr marL="3663470" indent="-215499" algn="l" defTabSz="861993" rtl="0" eaLnBrk="1" latinLnBrk="1" hangingPunct="1">
              <a:lnSpc>
                <a:spcPct val="90000"/>
              </a:lnSpc>
              <a:spcBef>
                <a:spcPts val="472"/>
              </a:spcBef>
              <a:buFont typeface="Arial" panose="020B0604020202020204" pitchFamily="34" charset="0"/>
              <a:buChar char="•"/>
              <a:defRPr sz="1696" kern="1200">
                <a:solidFill>
                  <a:schemeClr val="tx1"/>
                </a:solidFill>
                <a:latin typeface="+mn-lt"/>
                <a:ea typeface="+mn-ea"/>
                <a:cs typeface="+mn-cs"/>
              </a:defRPr>
            </a:lvl9pPr>
          </a:lstStyle>
          <a:p>
            <a:pPr>
              <a:defRPr/>
            </a:pPr>
            <a:endParaRPr lang="ko-KR" altLang="en-US" dirty="0">
              <a:solidFill>
                <a:sysClr val="windowText" lastClr="000000"/>
              </a:solidFill>
            </a:endParaRPr>
          </a:p>
        </p:txBody>
      </p:sp>
      <p:sp>
        <p:nvSpPr>
          <p:cNvPr id="2" name="슬라이드 번호 개체 틀 1"/>
          <p:cNvSpPr>
            <a:spLocks noGrp="1"/>
          </p:cNvSpPr>
          <p:nvPr>
            <p:ph type="sldNum" sz="quarter" idx="12"/>
          </p:nvPr>
        </p:nvSpPr>
        <p:spPr/>
        <p:txBody>
          <a:bodyPr/>
          <a:lstStyle/>
          <a:p>
            <a:fld id="{E89A3D62-7DE7-49BA-A5C5-06F762F05240}" type="slidenum">
              <a:rPr lang="ko-KR" altLang="en-US" smtClean="0"/>
              <a:pPr/>
              <a:t>3</a:t>
            </a:fld>
            <a:endParaRPr lang="ko-KR" altLang="en-US" dirty="0"/>
          </a:p>
        </p:txBody>
      </p:sp>
      <p:sp>
        <p:nvSpPr>
          <p:cNvPr id="21" name="직사각형 20"/>
          <p:cNvSpPr/>
          <p:nvPr/>
        </p:nvSpPr>
        <p:spPr>
          <a:xfrm>
            <a:off x="-1320824" y="0"/>
            <a:ext cx="1215851" cy="549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latin typeface="YouandiNewKr Text Light" panose="020B0300000000000000" pitchFamily="50" charset="-127"/>
                <a:ea typeface="YouandiNewKr Text Light" panose="020B0300000000000000" pitchFamily="50" charset="-127"/>
              </a:rPr>
              <a:t>2. </a:t>
            </a:r>
            <a:r>
              <a:rPr lang="ko-KR" altLang="en-US" sz="1200" dirty="0">
                <a:latin typeface="YouandiNewKr Text Light" panose="020B0300000000000000" pitchFamily="50" charset="-127"/>
                <a:ea typeface="YouandiNewKr Text Light" panose="020B0300000000000000" pitchFamily="50" charset="-127"/>
              </a:rPr>
              <a:t>표지</a:t>
            </a:r>
          </a:p>
        </p:txBody>
      </p:sp>
      <p:sp>
        <p:nvSpPr>
          <p:cNvPr id="3" name="Marcador de texto 5">
            <a:extLst>
              <a:ext uri="{FF2B5EF4-FFF2-40B4-BE49-F238E27FC236}">
                <a16:creationId xmlns:a16="http://schemas.microsoft.com/office/drawing/2014/main" id="{A8A35F46-5857-8953-DA6D-95C63621B3E1}"/>
              </a:ext>
            </a:extLst>
          </p:cNvPr>
          <p:cNvSpPr txBox="1">
            <a:spLocks/>
          </p:cNvSpPr>
          <p:nvPr/>
        </p:nvSpPr>
        <p:spPr>
          <a:xfrm>
            <a:off x="711024" y="337100"/>
            <a:ext cx="10758734" cy="30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it-IT" sz="1200" dirty="0">
                <a:solidFill>
                  <a:schemeClr val="bg1"/>
                </a:solidFill>
                <a:latin typeface="Arial" panose="020B0604020202020204" pitchFamily="34" charset="0"/>
                <a:ea typeface="YouandiNewKr Title Light" panose="020B0300000000000000" pitchFamily="50" charset="-127"/>
                <a:cs typeface="Arial" panose="020B0604020202020204" pitchFamily="34" charset="0"/>
              </a:rPr>
              <a:t>Processo </a:t>
            </a:r>
            <a:r>
              <a:rPr lang="it-IT" altLang="en-US" sz="1200" dirty="0">
                <a:solidFill>
                  <a:schemeClr val="bg1"/>
                </a:solidFill>
                <a:latin typeface="Arial" panose="020B0604020202020204" pitchFamily="34" charset="0"/>
                <a:ea typeface="YouandiNewKr Title Light" panose="020B0300000000000000" pitchFamily="50" charset="-127"/>
                <a:cs typeface="Arial" panose="020B0604020202020204" pitchFamily="34" charset="0"/>
              </a:rPr>
              <a:t>di</a:t>
            </a:r>
            <a:r>
              <a:rPr lang="it-IT" sz="1200" dirty="0">
                <a:solidFill>
                  <a:schemeClr val="bg1"/>
                </a:solidFill>
                <a:latin typeface="Arial" panose="020B0604020202020204" pitchFamily="34" charset="0"/>
                <a:ea typeface="YouandiNewKr Title Light" panose="020B0300000000000000" pitchFamily="50" charset="-127"/>
                <a:cs typeface="Arial" panose="020B0604020202020204" pitchFamily="34" charset="0"/>
              </a:rPr>
              <a:t> gestione dei reclami</a:t>
            </a:r>
          </a:p>
        </p:txBody>
      </p:sp>
      <p:sp>
        <p:nvSpPr>
          <p:cNvPr id="4" name="Título 4">
            <a:extLst>
              <a:ext uri="{FF2B5EF4-FFF2-40B4-BE49-F238E27FC236}">
                <a16:creationId xmlns:a16="http://schemas.microsoft.com/office/drawing/2014/main" id="{BE088D35-7DBF-CEB0-6AFA-C0A1819C8C94}"/>
              </a:ext>
            </a:extLst>
          </p:cNvPr>
          <p:cNvSpPr txBox="1">
            <a:spLocks/>
          </p:cNvSpPr>
          <p:nvPr/>
        </p:nvSpPr>
        <p:spPr>
          <a:xfrm>
            <a:off x="771464" y="811518"/>
            <a:ext cx="10848304" cy="412587"/>
          </a:xfrm>
          <a:prstGeom prst="rect">
            <a:avLst/>
          </a:prstGeom>
        </p:spPr>
        <p:txBody>
          <a:bodyPr vert="horz" lIns="0" tIns="0" rIns="0" bIns="0" rtlCol="0" anchor="b">
            <a:normAutofit lnSpcReduction="10000"/>
          </a:bodyPr>
          <a:lstStyle>
            <a:lvl1pPr algn="ctr" defTabSz="914400" rtl="0" eaLnBrk="1" latinLnBrk="0" hangingPunct="1">
              <a:lnSpc>
                <a:spcPct val="100000"/>
              </a:lnSpc>
              <a:spcBef>
                <a:spcPct val="0"/>
              </a:spcBef>
              <a:buNone/>
              <a:defRPr lang="ko-KR" altLang="en-US" sz="3200" kern="1200">
                <a:solidFill>
                  <a:schemeClr val="bg1"/>
                </a:solidFill>
                <a:latin typeface="YouandiNewKr Title Medium" panose="020B0600000000000000" pitchFamily="34" charset="-127"/>
                <a:ea typeface="YouandiNewKr Title Medium" panose="020B0600000000000000" pitchFamily="34" charset="-127"/>
                <a:cs typeface="+mj-cs"/>
              </a:defRPr>
            </a:lvl1pPr>
          </a:lstStyle>
          <a:p>
            <a:pPr algn="l"/>
            <a:r>
              <a:rPr lang="it-IT" altLang="en-US" sz="2800" dirty="0">
                <a:latin typeface="Arial" panose="020B0604020202020204" pitchFamily="34" charset="0"/>
                <a:cs typeface="Arial" panose="020B0604020202020204" pitchFamily="34" charset="0"/>
              </a:rPr>
              <a:t>Gestione dei reclami della clientela</a:t>
            </a:r>
            <a:endParaRPr lang="en-US" altLang="en-US" sz="2800" dirty="0">
              <a:latin typeface="Arial" panose="020B0604020202020204" pitchFamily="34" charset="0"/>
              <a:cs typeface="Arial" panose="020B0604020202020204" pitchFamily="34" charset="0"/>
            </a:endParaRPr>
          </a:p>
        </p:txBody>
      </p:sp>
      <p:sp>
        <p:nvSpPr>
          <p:cNvPr id="5" name="Marcador de texto 6">
            <a:extLst>
              <a:ext uri="{FF2B5EF4-FFF2-40B4-BE49-F238E27FC236}">
                <a16:creationId xmlns:a16="http://schemas.microsoft.com/office/drawing/2014/main" id="{F31D1D43-70FF-E084-2253-8994BE589398}"/>
              </a:ext>
            </a:extLst>
          </p:cNvPr>
          <p:cNvSpPr txBox="1">
            <a:spLocks/>
          </p:cNvSpPr>
          <p:nvPr/>
        </p:nvSpPr>
        <p:spPr>
          <a:xfrm>
            <a:off x="721631" y="1393723"/>
            <a:ext cx="5308776" cy="308340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it-IT" sz="1200" dirty="0">
                <a:solidFill>
                  <a:schemeClr val="bg1"/>
                </a:solidFill>
                <a:latin typeface="Arial" panose="020B0604020202020204" pitchFamily="34" charset="0"/>
                <a:cs typeface="Arial" panose="020B0604020202020204" pitchFamily="34" charset="0"/>
              </a:rPr>
              <a:t>Hyundai Capital Bank Europe GmbH («</a:t>
            </a:r>
            <a:r>
              <a:rPr lang="it-IT" sz="1200" b="1" dirty="0">
                <a:solidFill>
                  <a:schemeClr val="bg1"/>
                </a:solidFill>
                <a:latin typeface="Arial" panose="020B0604020202020204" pitchFamily="34" charset="0"/>
                <a:cs typeface="Arial" panose="020B0604020202020204" pitchFamily="34" charset="0"/>
              </a:rPr>
              <a:t>HCBE</a:t>
            </a:r>
            <a:r>
              <a:rPr lang="it-IT" sz="1200" dirty="0">
                <a:solidFill>
                  <a:schemeClr val="bg1"/>
                </a:solidFill>
                <a:latin typeface="Arial" panose="020B0604020202020204" pitchFamily="34" charset="0"/>
                <a:cs typeface="Arial" panose="020B0604020202020204" pitchFamily="34" charset="0"/>
              </a:rPr>
              <a:t>») è una Joint Venture societaria, partecipata al 51% da Santander Consumer Bank AG e al 49% da Hyundai Capital Services, facente parte del Gruppo Banco Santander e con sede legale a Francoforte sul Meno, Europa-Allee 22, Germania. HCBE è una società sottoposta al controllo e alla vigilanza della </a:t>
            </a:r>
            <a:r>
              <a:rPr lang="it-IT" sz="1200" dirty="0" err="1">
                <a:solidFill>
                  <a:schemeClr val="bg1"/>
                </a:solidFill>
                <a:latin typeface="Arial" panose="020B0604020202020204" pitchFamily="34" charset="0"/>
                <a:cs typeface="Arial" panose="020B0604020202020204" pitchFamily="34" charset="0"/>
              </a:rPr>
              <a:t>Bafin</a:t>
            </a:r>
            <a:r>
              <a:rPr lang="it-IT" sz="1200" dirty="0">
                <a:solidFill>
                  <a:schemeClr val="bg1"/>
                </a:solidFill>
                <a:latin typeface="Arial" panose="020B0604020202020204" pitchFamily="34" charset="0"/>
                <a:cs typeface="Arial" panose="020B0604020202020204" pitchFamily="34" charset="0"/>
              </a:rPr>
              <a:t> Numero di Registrazione </a:t>
            </a:r>
            <a:r>
              <a:rPr lang="it-IT" sz="1200" dirty="0" err="1">
                <a:solidFill>
                  <a:schemeClr val="bg1"/>
                </a:solidFill>
                <a:latin typeface="Arial" panose="020B0604020202020204" pitchFamily="34" charset="0"/>
                <a:cs typeface="Arial" panose="020B0604020202020204" pitchFamily="34" charset="0"/>
              </a:rPr>
              <a:t>BaFin</a:t>
            </a:r>
            <a:r>
              <a:rPr lang="it-IT" sz="1200" dirty="0">
                <a:solidFill>
                  <a:schemeClr val="bg1"/>
                </a:solidFill>
                <a:latin typeface="Arial" panose="020B0604020202020204" pitchFamily="34" charset="0"/>
                <a:cs typeface="Arial" panose="020B0604020202020204" pitchFamily="34" charset="0"/>
              </a:rPr>
              <a:t> 144 345. Hyundai Capital Bank Europe GmbH </a:t>
            </a:r>
            <a:r>
              <a:rPr lang="it-IT" sz="1200" dirty="0" err="1">
                <a:solidFill>
                  <a:schemeClr val="bg1"/>
                </a:solidFill>
                <a:latin typeface="Arial" panose="020B0604020202020204" pitchFamily="34" charset="0"/>
                <a:cs typeface="Arial" panose="020B0604020202020204" pitchFamily="34" charset="0"/>
              </a:rPr>
              <a:t>Italy</a:t>
            </a:r>
            <a:r>
              <a:rPr lang="it-IT" sz="1200" dirty="0">
                <a:solidFill>
                  <a:schemeClr val="bg1"/>
                </a:solidFill>
                <a:latin typeface="Arial" panose="020B0604020202020204" pitchFamily="34" charset="0"/>
                <a:cs typeface="Arial" panose="020B0604020202020204" pitchFamily="34" charset="0"/>
              </a:rPr>
              <a:t> («</a:t>
            </a:r>
            <a:r>
              <a:rPr lang="it-IT" sz="1200" b="1" dirty="0">
                <a:solidFill>
                  <a:schemeClr val="bg1"/>
                </a:solidFill>
                <a:latin typeface="Arial" panose="020B0604020202020204" pitchFamily="34" charset="0"/>
                <a:cs typeface="Arial" panose="020B0604020202020204" pitchFamily="34" charset="0"/>
              </a:rPr>
              <a:t>HCIT</a:t>
            </a:r>
            <a:r>
              <a:rPr lang="it-IT" sz="1200" dirty="0">
                <a:solidFill>
                  <a:schemeClr val="bg1"/>
                </a:solidFill>
                <a:latin typeface="Arial" panose="020B0604020202020204" pitchFamily="34" charset="0"/>
                <a:cs typeface="Arial" panose="020B0604020202020204" pitchFamily="34" charset="0"/>
              </a:rPr>
              <a:t>»), sede secondaria di HCBE, è sottoposta al controllo e alla vigilanza della Banca d'Italia, iscritta all’elenco degli intermediari dell’Unione Europea al numero UE00011544. </a:t>
            </a:r>
          </a:p>
          <a:p>
            <a:pPr marL="0" indent="0" algn="just">
              <a:buNone/>
            </a:pPr>
            <a:r>
              <a:rPr lang="it-IT" sz="1200" dirty="0">
                <a:solidFill>
                  <a:schemeClr val="bg1"/>
                </a:solidFill>
                <a:latin typeface="Arial" panose="020B0604020202020204" pitchFamily="34" charset="0"/>
                <a:cs typeface="Arial" panose="020B0604020202020204" pitchFamily="34" charset="0"/>
              </a:rPr>
              <a:t>HCIT pone la massima attenzione al tema della gestione dei reclami poiché un’efficace ed efficiente gestione degli stessi permette di sviluppare e mantenere la relazione tra Banca e clientela, consentendo di individuare con tempestività le cause che hanno provocato il disagio del cliente e avviare le opportune azioni correttive.</a:t>
            </a:r>
          </a:p>
          <a:p>
            <a:pPr marL="0" indent="0" algn="just">
              <a:buNone/>
            </a:pPr>
            <a:r>
              <a:rPr lang="it-IT" sz="1200" dirty="0">
                <a:solidFill>
                  <a:schemeClr val="bg1"/>
                </a:solidFill>
                <a:latin typeface="Arial" panose="020B0604020202020204" pitchFamily="34" charset="0"/>
                <a:cs typeface="Arial" panose="020B0604020202020204" pitchFamily="34" charset="0"/>
              </a:rPr>
              <a:t>Il 12 agosto 2020 la Banca d’Italia - con atto di emanazione inerente alle  “Disposizioni sui sistemi di risoluzione stragiudiziale delle controversie in materia di operazioni e servizi bancari e finanziari” (di seguito «Disposizioni sulla Trasparenza») - ha dato applicazione alle modifiche della sezione XI, paragrafo 3 delle Disposizioni sulla Trasparenza apportate con il Provvedimento della Banca d’Italia del 19 marzo 2019, aventi ad oggetto i tempi massimi di risposta da parte degli intermediari ai reclami della clientela. In considerazione di tali modifiche, a partire dal 1 ottobre 2020 il termine massimo per il riscontro ai reclami da parte degli intermediari è stato modificato da 30 a 60 giorni dalla data di ricezione degli stessi.</a:t>
            </a:r>
          </a:p>
        </p:txBody>
      </p:sp>
      <p:sp>
        <p:nvSpPr>
          <p:cNvPr id="7" name="Marcador de texto 7">
            <a:extLst>
              <a:ext uri="{FF2B5EF4-FFF2-40B4-BE49-F238E27FC236}">
                <a16:creationId xmlns:a16="http://schemas.microsoft.com/office/drawing/2014/main" id="{1ED692A8-CCDD-3962-8BF8-5402124FF0CA}"/>
              </a:ext>
            </a:extLst>
          </p:cNvPr>
          <p:cNvSpPr txBox="1">
            <a:spLocks/>
          </p:cNvSpPr>
          <p:nvPr/>
        </p:nvSpPr>
        <p:spPr>
          <a:xfrm>
            <a:off x="6303342" y="1400254"/>
            <a:ext cx="5384800" cy="44857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it-IT" sz="1200" dirty="0">
                <a:solidFill>
                  <a:schemeClr val="bg1"/>
                </a:solidFill>
                <a:latin typeface="Arial" panose="020B0604020202020204" pitchFamily="34" charset="0"/>
                <a:cs typeface="Arial" panose="020B0604020202020204" pitchFamily="34" charset="0"/>
              </a:rPr>
              <a:t>Qualora HCIT, per motivi indipendenti dalla propria volontà ed in situazioni eccezionali, non potesse rispondere entro il predetto termine, la stessa è tenuta ad inviare una risposta interlocutoria, indicando le ragioni del ritardo nella risposta e specificando il termine entro il quale il cliente otterrà un riscontro definitivo. In ogni caso, il termine per l’invio della risposta definitiva non supera le 35 giornate lavorative, ovvero il diverso temine tempo per tempo vigente; sono fatti salvi casi eccezionali in cui, previa informativa al cliente, sia richiesta una istruttoria molto complessa o sussistano ragioni specifiche. Infine, relativamente alle contestazioni inerenti ad aspetti riguardanti la distribuzione delle polizze assicurative, il riscontro sarà fornito da HCIT entro e non oltre 45 giorni dalla data di ricezione del reclamo, come previsto dalle vigenti disposizioni dell’IVASS. Nel caso in cui la contestazione verta su comportamenti messi in atto dalla Compagnia Assicurativa; HCIT inoltrerà prontamente il reclamo alla Compagnia di riferimento, che si occuperà di fornire riscontro entro i termini previsti.</a:t>
            </a:r>
          </a:p>
          <a:p>
            <a:pPr marL="0" indent="0" algn="just">
              <a:buNone/>
            </a:pPr>
            <a:r>
              <a:rPr lang="it-IT" sz="1200" dirty="0">
                <a:solidFill>
                  <a:schemeClr val="bg1"/>
                </a:solidFill>
                <a:latin typeface="Arial" panose="020B0604020202020204" pitchFamily="34" charset="0"/>
                <a:cs typeface="Arial" panose="020B0604020202020204" pitchFamily="34" charset="0"/>
              </a:rPr>
              <a:t>I clienti possono avvalersi di varie modalità e canali per la trasmissione dei reclami: posta elettronica certificata, posta elettronica e posta cartacea. Tali canali sono indicati (i) alla sezione seguente del sito istituzionale </a:t>
            </a:r>
            <a:r>
              <a:rPr lang="it-IT" sz="1200" dirty="0">
                <a:solidFill>
                  <a:schemeClr val="tx2"/>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https://www.hyundaicapitalitaly.com/info-per-il-pubblico</a:t>
            </a:r>
            <a:r>
              <a:rPr lang="it-IT" sz="1200" dirty="0">
                <a:solidFill>
                  <a:schemeClr val="tx2"/>
                </a:solidFill>
                <a:latin typeface="Arial" panose="020B0604020202020204" pitchFamily="34" charset="0"/>
                <a:cs typeface="Arial" panose="020B0604020202020204" pitchFamily="34" charset="0"/>
              </a:rPr>
              <a:t> </a:t>
            </a:r>
            <a:r>
              <a:rPr lang="it-IT" sz="1200" dirty="0">
                <a:solidFill>
                  <a:schemeClr val="bg1"/>
                </a:solidFill>
                <a:latin typeface="Arial" panose="020B0604020202020204" pitchFamily="34" charset="0"/>
                <a:cs typeface="Arial" panose="020B0604020202020204" pitchFamily="34" charset="0"/>
              </a:rPr>
              <a:t>e (ii) nella documentazione della Banca e messa a disposizione dei clienti.</a:t>
            </a:r>
          </a:p>
          <a:p>
            <a:pPr marL="0" indent="0" algn="just">
              <a:buNone/>
            </a:pPr>
            <a:r>
              <a:rPr lang="it-IT" sz="1200" dirty="0">
                <a:solidFill>
                  <a:schemeClr val="bg1"/>
                </a:solidFill>
                <a:latin typeface="Arial" panose="020B0604020202020204" pitchFamily="34" charset="0"/>
                <a:cs typeface="Arial" panose="020B0604020202020204" pitchFamily="34" charset="0"/>
              </a:rPr>
              <a:t>Qualora il cliente non sia soddisfatto o non abbia ricevuto risposta, prima di ricorrere al giudice, potrà rivolgersi all'Arbitro Bancario Finanziario (ABF). Per sapere come rivolgersi all’ABF, il cliente può consultare il sito </a:t>
            </a:r>
            <a:r>
              <a:rPr lang="it-IT" sz="1200" dirty="0">
                <a:solidFill>
                  <a:schemeClr val="tx2"/>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www.arbitrobancariofinanziario.it</a:t>
            </a:r>
            <a:r>
              <a:rPr lang="it-IT" sz="1200" dirty="0">
                <a:solidFill>
                  <a:schemeClr val="bg1"/>
                </a:solidFill>
                <a:latin typeface="Arial" panose="020B0604020202020204" pitchFamily="34" charset="0"/>
                <a:cs typeface="Arial" panose="020B0604020202020204" pitchFamily="34" charset="0"/>
              </a:rPr>
              <a:t>, chiedere indicazioni presso le Filiali della Banca d'Italia, oppure chiedere informazioni a HCIT.</a:t>
            </a:r>
          </a:p>
        </p:txBody>
      </p:sp>
    </p:spTree>
    <p:extLst>
      <p:ext uri="{BB962C8B-B14F-4D97-AF65-F5344CB8AC3E}">
        <p14:creationId xmlns:p14="http://schemas.microsoft.com/office/powerpoint/2010/main" val="3765322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87AC1B-CA2E-2795-C3C5-ADDC44194131}"/>
            </a:ext>
          </a:extLst>
        </p:cNvPr>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950E99D3-4B0C-9238-CFF6-2E84B53B515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08" imgH="408" progId="TCLayout.ActiveDocument.1">
                  <p:embed/>
                </p:oleObj>
              </mc:Choice>
              <mc:Fallback>
                <p:oleObj name="think-cell Slide" r:id="rId3" imgW="408" imgH="408" progId="TCLayout.ActiveDocument.1">
                  <p:embed/>
                  <p:pic>
                    <p:nvPicPr>
                      <p:cNvPr id="6" name="think-cell data - do not delete" hidden="1">
                        <a:extLst>
                          <a:ext uri="{FF2B5EF4-FFF2-40B4-BE49-F238E27FC236}">
                            <a16:creationId xmlns:a16="http://schemas.microsoft.com/office/drawing/2014/main" id="{950E99D3-4B0C-9238-CFF6-2E84B53B515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4" name="제목 1">
            <a:extLst>
              <a:ext uri="{FF2B5EF4-FFF2-40B4-BE49-F238E27FC236}">
                <a16:creationId xmlns:a16="http://schemas.microsoft.com/office/drawing/2014/main" id="{08A1CBD7-9832-6A71-61AC-1195EC986136}"/>
              </a:ext>
            </a:extLst>
          </p:cNvPr>
          <p:cNvSpPr txBox="1">
            <a:spLocks/>
          </p:cNvSpPr>
          <p:nvPr/>
        </p:nvSpPr>
        <p:spPr>
          <a:xfrm>
            <a:off x="299187" y="1120541"/>
            <a:ext cx="8918856" cy="556528"/>
          </a:xfrm>
          <a:prstGeom prst="rect">
            <a:avLst/>
          </a:prstGeom>
        </p:spPr>
        <p:txBody>
          <a:bodyPr vert="horz" lIns="82953" tIns="41476" rIns="82953" bIns="41476" rtlCol="0" anchor="ctr">
            <a:noAutofit/>
          </a:bodyPr>
          <a:lstStyle>
            <a:lvl1pPr algn="l" defTabSz="861993" rtl="0" eaLnBrk="1" latinLnBrk="1" hangingPunct="1">
              <a:lnSpc>
                <a:spcPct val="90000"/>
              </a:lnSpc>
              <a:spcBef>
                <a:spcPct val="0"/>
              </a:spcBef>
              <a:buNone/>
              <a:defRPr sz="3500" kern="1200">
                <a:solidFill>
                  <a:schemeClr val="tx1"/>
                </a:solidFill>
                <a:latin typeface="YouandiNewKr Title Medium" panose="020B0600000000000000" pitchFamily="50" charset="-127"/>
                <a:ea typeface="YouandiNewKr Title Medium" panose="020B0600000000000000" pitchFamily="50" charset="-127"/>
                <a:cs typeface="+mj-cs"/>
              </a:defRPr>
            </a:lvl1pPr>
          </a:lstStyle>
          <a:p>
            <a:pPr lvl="0"/>
            <a:endParaRPr lang="ko-KR" altLang="en-US" sz="3200" dirty="0">
              <a:solidFill>
                <a:srgbClr val="2F79D9"/>
              </a:solidFill>
            </a:endParaRPr>
          </a:p>
        </p:txBody>
      </p:sp>
      <p:sp>
        <p:nvSpPr>
          <p:cNvPr id="18" name="텍스트 개체 틀 3">
            <a:extLst>
              <a:ext uri="{FF2B5EF4-FFF2-40B4-BE49-F238E27FC236}">
                <a16:creationId xmlns:a16="http://schemas.microsoft.com/office/drawing/2014/main" id="{1B7E96D6-B8E9-D729-D811-47EBA107772B}"/>
              </a:ext>
            </a:extLst>
          </p:cNvPr>
          <p:cNvSpPr txBox="1">
            <a:spLocks/>
          </p:cNvSpPr>
          <p:nvPr/>
        </p:nvSpPr>
        <p:spPr>
          <a:xfrm>
            <a:off x="536840" y="5076768"/>
            <a:ext cx="9831387" cy="252000"/>
          </a:xfrm>
          <a:prstGeom prst="rect">
            <a:avLst/>
          </a:prstGeom>
        </p:spPr>
        <p:txBody>
          <a:bodyPr vert="horz" lIns="90000" tIns="45720" rIns="91440" bIns="45720" rtlCol="0">
            <a:noAutofit/>
          </a:bodyPr>
          <a:lstStyle>
            <a:lvl1pPr marL="0" marR="0" indent="0" algn="l" defTabSz="861993" rtl="0" eaLnBrk="1" fontAlgn="auto" latinLnBrk="1" hangingPunct="1">
              <a:lnSpc>
                <a:spcPct val="90000"/>
              </a:lnSpc>
              <a:spcBef>
                <a:spcPts val="942"/>
              </a:spcBef>
              <a:spcAft>
                <a:spcPts val="0"/>
              </a:spcAft>
              <a:buClrTx/>
              <a:buSzTx/>
              <a:buFont typeface="Wingdings" panose="05000000000000000000" pitchFamily="2" charset="2"/>
              <a:buNone/>
              <a:tabLst/>
              <a:defRPr sz="1400" kern="1200">
                <a:solidFill>
                  <a:schemeClr val="tx1"/>
                </a:solidFill>
                <a:latin typeface="YouandiNewKr Title Medium" panose="020B0600000000000000" pitchFamily="50" charset="-127"/>
                <a:ea typeface="YouandiNewKr Title Medium" panose="020B0600000000000000" pitchFamily="50" charset="-127"/>
                <a:cs typeface="+mn-cs"/>
              </a:defRPr>
            </a:lvl1pPr>
            <a:lvl2pPr marL="700369" indent="-269372" algn="l" defTabSz="720000" rtl="0" eaLnBrk="1" latinLnBrk="1" hangingPunct="1">
              <a:lnSpc>
                <a:spcPct val="90000"/>
              </a:lnSpc>
              <a:spcBef>
                <a:spcPts val="472"/>
              </a:spcBef>
              <a:buFont typeface="Wingdings" panose="05000000000000000000" pitchFamily="2" charset="2"/>
              <a:buChar char="§"/>
              <a:defRPr sz="1100" kern="1200">
                <a:solidFill>
                  <a:schemeClr val="tx1"/>
                </a:solidFill>
                <a:latin typeface="YouandiNewKr Text Regular" panose="020B0500000000000000" pitchFamily="50" charset="-127"/>
                <a:ea typeface="YouandiNewKr Text Regular" panose="020B0500000000000000" pitchFamily="50" charset="-127"/>
                <a:cs typeface="+mn-cs"/>
              </a:defRPr>
            </a:lvl2pPr>
            <a:lvl3pPr marL="1023617" indent="-161624" algn="l" defTabSz="720000" rtl="0" eaLnBrk="1" latinLnBrk="1" hangingPunct="1">
              <a:lnSpc>
                <a:spcPct val="90000"/>
              </a:lnSpc>
              <a:spcBef>
                <a:spcPts val="472"/>
              </a:spcBef>
              <a:buFont typeface="Wingdings" panose="05000000000000000000" pitchFamily="2" charset="2"/>
              <a:buChar char="§"/>
              <a:defRPr sz="1100" kern="1200">
                <a:solidFill>
                  <a:schemeClr val="tx1"/>
                </a:solidFill>
                <a:latin typeface="YouandiNewKr Text Regular" panose="020B0500000000000000" pitchFamily="50" charset="-127"/>
                <a:ea typeface="YouandiNewKr Text Regular" panose="020B0500000000000000" pitchFamily="50" charset="-127"/>
                <a:cs typeface="+mn-cs"/>
              </a:defRPr>
            </a:lvl3pPr>
            <a:lvl4pPr marL="1454613" indent="-161624" algn="l" defTabSz="861993" rtl="0" eaLnBrk="1" latinLnBrk="1" hangingPunct="1">
              <a:lnSpc>
                <a:spcPct val="90000"/>
              </a:lnSpc>
              <a:spcBef>
                <a:spcPts val="472"/>
              </a:spcBef>
              <a:buFont typeface="Wingdings" panose="05000000000000000000" pitchFamily="2" charset="2"/>
              <a:buChar char="§"/>
              <a:defRPr sz="1037" kern="1200">
                <a:solidFill>
                  <a:schemeClr val="tx1"/>
                </a:solidFill>
                <a:latin typeface="YouandiNewKr Text Regular" panose="020B0500000000000000" pitchFamily="50" charset="-127"/>
                <a:ea typeface="YouandiNewKr Text Regular" panose="020B0500000000000000" pitchFamily="50" charset="-127"/>
                <a:cs typeface="+mn-cs"/>
              </a:defRPr>
            </a:lvl4pPr>
            <a:lvl5pPr marL="1885610" indent="-161624" algn="l" defTabSz="861993" rtl="0" eaLnBrk="1" latinLnBrk="1" hangingPunct="1">
              <a:lnSpc>
                <a:spcPct val="90000"/>
              </a:lnSpc>
              <a:spcBef>
                <a:spcPts val="472"/>
              </a:spcBef>
              <a:buFont typeface="Wingdings" panose="05000000000000000000" pitchFamily="2" charset="2"/>
              <a:buChar char="§"/>
              <a:defRPr sz="1037" kern="1200">
                <a:solidFill>
                  <a:schemeClr val="tx1"/>
                </a:solidFill>
                <a:latin typeface="YouandiNewKr Text Regular" panose="020B0500000000000000" pitchFamily="50" charset="-127"/>
                <a:ea typeface="YouandiNewKr Text Regular" panose="020B0500000000000000" pitchFamily="50" charset="-127"/>
                <a:cs typeface="+mn-cs"/>
              </a:defRPr>
            </a:lvl5pPr>
            <a:lvl6pPr marL="2370481" indent="-215499" algn="l" defTabSz="861993" rtl="0" eaLnBrk="1" latinLnBrk="1" hangingPunct="1">
              <a:lnSpc>
                <a:spcPct val="90000"/>
              </a:lnSpc>
              <a:spcBef>
                <a:spcPts val="472"/>
              </a:spcBef>
              <a:buFont typeface="Arial" panose="020B0604020202020204" pitchFamily="34" charset="0"/>
              <a:buChar char="•"/>
              <a:defRPr sz="1696" kern="1200">
                <a:solidFill>
                  <a:schemeClr val="tx1"/>
                </a:solidFill>
                <a:latin typeface="+mn-lt"/>
                <a:ea typeface="+mn-ea"/>
                <a:cs typeface="+mn-cs"/>
              </a:defRPr>
            </a:lvl6pPr>
            <a:lvl7pPr marL="2801477" indent="-215499" algn="l" defTabSz="861993" rtl="0" eaLnBrk="1" latinLnBrk="1" hangingPunct="1">
              <a:lnSpc>
                <a:spcPct val="90000"/>
              </a:lnSpc>
              <a:spcBef>
                <a:spcPts val="472"/>
              </a:spcBef>
              <a:buFont typeface="Arial" panose="020B0604020202020204" pitchFamily="34" charset="0"/>
              <a:buChar char="•"/>
              <a:defRPr sz="1696" kern="1200">
                <a:solidFill>
                  <a:schemeClr val="tx1"/>
                </a:solidFill>
                <a:latin typeface="+mn-lt"/>
                <a:ea typeface="+mn-ea"/>
                <a:cs typeface="+mn-cs"/>
              </a:defRPr>
            </a:lvl7pPr>
            <a:lvl8pPr marL="3232474" indent="-215499" algn="l" defTabSz="861993" rtl="0" eaLnBrk="1" latinLnBrk="1" hangingPunct="1">
              <a:lnSpc>
                <a:spcPct val="90000"/>
              </a:lnSpc>
              <a:spcBef>
                <a:spcPts val="472"/>
              </a:spcBef>
              <a:buFont typeface="Arial" panose="020B0604020202020204" pitchFamily="34" charset="0"/>
              <a:buChar char="•"/>
              <a:defRPr sz="1696" kern="1200">
                <a:solidFill>
                  <a:schemeClr val="tx1"/>
                </a:solidFill>
                <a:latin typeface="+mn-lt"/>
                <a:ea typeface="+mn-ea"/>
                <a:cs typeface="+mn-cs"/>
              </a:defRPr>
            </a:lvl8pPr>
            <a:lvl9pPr marL="3663470" indent="-215499" algn="l" defTabSz="861993" rtl="0" eaLnBrk="1" latinLnBrk="1" hangingPunct="1">
              <a:lnSpc>
                <a:spcPct val="90000"/>
              </a:lnSpc>
              <a:spcBef>
                <a:spcPts val="472"/>
              </a:spcBef>
              <a:buFont typeface="Arial" panose="020B0604020202020204" pitchFamily="34" charset="0"/>
              <a:buChar char="•"/>
              <a:defRPr sz="1696" kern="1200">
                <a:solidFill>
                  <a:schemeClr val="tx1"/>
                </a:solidFill>
                <a:latin typeface="+mn-lt"/>
                <a:ea typeface="+mn-ea"/>
                <a:cs typeface="+mn-cs"/>
              </a:defRPr>
            </a:lvl9pPr>
          </a:lstStyle>
          <a:p>
            <a:pPr>
              <a:defRPr/>
            </a:pPr>
            <a:endParaRPr lang="ko-KR" altLang="en-US" dirty="0">
              <a:solidFill>
                <a:sysClr val="windowText" lastClr="000000"/>
              </a:solidFill>
            </a:endParaRPr>
          </a:p>
        </p:txBody>
      </p:sp>
      <p:sp>
        <p:nvSpPr>
          <p:cNvPr id="2" name="슬라이드 번호 개체 틀 1">
            <a:extLst>
              <a:ext uri="{FF2B5EF4-FFF2-40B4-BE49-F238E27FC236}">
                <a16:creationId xmlns:a16="http://schemas.microsoft.com/office/drawing/2014/main" id="{82CA99FC-3B22-22B8-21F2-CC4F07678124}"/>
              </a:ext>
            </a:extLst>
          </p:cNvPr>
          <p:cNvSpPr>
            <a:spLocks noGrp="1"/>
          </p:cNvSpPr>
          <p:nvPr>
            <p:ph type="sldNum" sz="quarter" idx="12"/>
          </p:nvPr>
        </p:nvSpPr>
        <p:spPr/>
        <p:txBody>
          <a:bodyPr/>
          <a:lstStyle/>
          <a:p>
            <a:fld id="{E89A3D62-7DE7-49BA-A5C5-06F762F05240}" type="slidenum">
              <a:rPr lang="ko-KR" altLang="en-US" smtClean="0"/>
              <a:pPr/>
              <a:t>4</a:t>
            </a:fld>
            <a:endParaRPr lang="ko-KR" altLang="en-US" dirty="0"/>
          </a:p>
        </p:txBody>
      </p:sp>
      <p:sp>
        <p:nvSpPr>
          <p:cNvPr id="21" name="직사각형 20">
            <a:extLst>
              <a:ext uri="{FF2B5EF4-FFF2-40B4-BE49-F238E27FC236}">
                <a16:creationId xmlns:a16="http://schemas.microsoft.com/office/drawing/2014/main" id="{902BE524-97F0-7212-06B5-8165B8DC152E}"/>
              </a:ext>
            </a:extLst>
          </p:cNvPr>
          <p:cNvSpPr/>
          <p:nvPr/>
        </p:nvSpPr>
        <p:spPr>
          <a:xfrm>
            <a:off x="-1320824" y="0"/>
            <a:ext cx="1215851" cy="549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latin typeface="YouandiNewKr Text Light" panose="020B0300000000000000" pitchFamily="50" charset="-127"/>
                <a:ea typeface="YouandiNewKr Text Light" panose="020B0300000000000000" pitchFamily="50" charset="-127"/>
              </a:rPr>
              <a:t>2. </a:t>
            </a:r>
            <a:r>
              <a:rPr lang="ko-KR" altLang="en-US" sz="1200" dirty="0">
                <a:latin typeface="YouandiNewKr Text Light" panose="020B0300000000000000" pitchFamily="50" charset="-127"/>
                <a:ea typeface="YouandiNewKr Text Light" panose="020B0300000000000000" pitchFamily="50" charset="-127"/>
              </a:rPr>
              <a:t>표지</a:t>
            </a:r>
          </a:p>
        </p:txBody>
      </p:sp>
      <p:sp>
        <p:nvSpPr>
          <p:cNvPr id="3" name="Marcador de texto 5">
            <a:extLst>
              <a:ext uri="{FF2B5EF4-FFF2-40B4-BE49-F238E27FC236}">
                <a16:creationId xmlns:a16="http://schemas.microsoft.com/office/drawing/2014/main" id="{6965279C-6FE4-D555-CE44-4EADAA3993C8}"/>
              </a:ext>
            </a:extLst>
          </p:cNvPr>
          <p:cNvSpPr txBox="1">
            <a:spLocks/>
          </p:cNvSpPr>
          <p:nvPr/>
        </p:nvSpPr>
        <p:spPr>
          <a:xfrm>
            <a:off x="711024" y="337100"/>
            <a:ext cx="10758734" cy="30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it-IT" sz="1200" dirty="0">
                <a:solidFill>
                  <a:schemeClr val="bg1"/>
                </a:solidFill>
                <a:latin typeface="Arial" panose="020B0604020202020204" pitchFamily="34" charset="0"/>
                <a:ea typeface="YouandiNewKr Title Light" panose="020B0300000000000000" pitchFamily="50" charset="-127"/>
                <a:cs typeface="Arial" panose="020B0604020202020204" pitchFamily="34" charset="0"/>
              </a:rPr>
              <a:t>Dati sui reclami dell’anno 2024</a:t>
            </a:r>
          </a:p>
        </p:txBody>
      </p:sp>
      <p:sp>
        <p:nvSpPr>
          <p:cNvPr id="4" name="Título 4">
            <a:extLst>
              <a:ext uri="{FF2B5EF4-FFF2-40B4-BE49-F238E27FC236}">
                <a16:creationId xmlns:a16="http://schemas.microsoft.com/office/drawing/2014/main" id="{1DF3D9D2-27E6-A5E0-5DE6-A1FB95E33441}"/>
              </a:ext>
            </a:extLst>
          </p:cNvPr>
          <p:cNvSpPr txBox="1">
            <a:spLocks/>
          </p:cNvSpPr>
          <p:nvPr/>
        </p:nvSpPr>
        <p:spPr>
          <a:xfrm>
            <a:off x="771464" y="811518"/>
            <a:ext cx="10848304" cy="412587"/>
          </a:xfrm>
          <a:prstGeom prst="rect">
            <a:avLst/>
          </a:prstGeom>
        </p:spPr>
        <p:txBody>
          <a:bodyPr vert="horz" lIns="0" tIns="0" rIns="0" bIns="0" rtlCol="0" anchor="b">
            <a:normAutofit lnSpcReduction="10000"/>
          </a:bodyPr>
          <a:lstStyle>
            <a:lvl1pPr algn="ctr" defTabSz="914400" rtl="0" eaLnBrk="1" latinLnBrk="0" hangingPunct="1">
              <a:lnSpc>
                <a:spcPct val="100000"/>
              </a:lnSpc>
              <a:spcBef>
                <a:spcPct val="0"/>
              </a:spcBef>
              <a:buNone/>
              <a:defRPr lang="ko-KR" altLang="en-US" sz="3200" kern="1200">
                <a:solidFill>
                  <a:schemeClr val="bg1"/>
                </a:solidFill>
                <a:latin typeface="YouandiNewKr Title Medium" panose="020B0600000000000000" pitchFamily="34" charset="-127"/>
                <a:ea typeface="YouandiNewKr Title Medium" panose="020B0600000000000000" pitchFamily="34" charset="-127"/>
                <a:cs typeface="+mj-cs"/>
              </a:defRPr>
            </a:lvl1pPr>
          </a:lstStyle>
          <a:p>
            <a:pPr algn="l"/>
            <a:r>
              <a:rPr lang="it-IT" altLang="en-US" sz="2800" dirty="0">
                <a:latin typeface="Arial" panose="020B0604020202020204" pitchFamily="34" charset="0"/>
                <a:cs typeface="Arial" panose="020B0604020202020204" pitchFamily="34" charset="0"/>
              </a:rPr>
              <a:t>Dati sui reclami e sull’andamento operativo</a:t>
            </a:r>
            <a:endParaRPr lang="en-US" altLang="en-US" sz="2800" dirty="0">
              <a:latin typeface="Arial" panose="020B0604020202020204" pitchFamily="34" charset="0"/>
              <a:cs typeface="Arial" panose="020B0604020202020204" pitchFamily="34" charset="0"/>
            </a:endParaRPr>
          </a:p>
        </p:txBody>
      </p:sp>
      <p:sp>
        <p:nvSpPr>
          <p:cNvPr id="5" name="Marcador de texto 6">
            <a:extLst>
              <a:ext uri="{FF2B5EF4-FFF2-40B4-BE49-F238E27FC236}">
                <a16:creationId xmlns:a16="http://schemas.microsoft.com/office/drawing/2014/main" id="{C609D6C5-4C2A-D8A0-440D-9697BBD4677C}"/>
              </a:ext>
            </a:extLst>
          </p:cNvPr>
          <p:cNvSpPr txBox="1">
            <a:spLocks/>
          </p:cNvSpPr>
          <p:nvPr/>
        </p:nvSpPr>
        <p:spPr>
          <a:xfrm>
            <a:off x="721631" y="1393723"/>
            <a:ext cx="5308776" cy="9551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it-IT" sz="1200" dirty="0">
                <a:solidFill>
                  <a:schemeClr val="bg1"/>
                </a:solidFill>
                <a:latin typeface="Arial" panose="020B0604020202020204" pitchFamily="34" charset="0"/>
                <a:cs typeface="Arial" panose="020B0604020202020204" pitchFamily="34" charset="0"/>
              </a:rPr>
              <a:t>Le «Disposizioni di Banca d’Italia in materia di trasparenza delle operazioni e dei servizi bancari e finanziari – Correttezza delle relazioni tra intermediari e clienti» prevedono la redazione e la pubblicazione annuale del rendiconto sull’attività di gestione dei reclami relativi al comparto delle operazioni e dei servizi bancari e finanziari.</a:t>
            </a:r>
          </a:p>
        </p:txBody>
      </p:sp>
      <p:sp>
        <p:nvSpPr>
          <p:cNvPr id="7" name="Marcador de texto 7">
            <a:extLst>
              <a:ext uri="{FF2B5EF4-FFF2-40B4-BE49-F238E27FC236}">
                <a16:creationId xmlns:a16="http://schemas.microsoft.com/office/drawing/2014/main" id="{DCB1F19D-6BD8-28EB-AEC3-57237086E105}"/>
              </a:ext>
            </a:extLst>
          </p:cNvPr>
          <p:cNvSpPr txBox="1">
            <a:spLocks/>
          </p:cNvSpPr>
          <p:nvPr/>
        </p:nvSpPr>
        <p:spPr>
          <a:xfrm>
            <a:off x="6303342" y="1400254"/>
            <a:ext cx="5384800" cy="483705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it-IT" sz="1200" dirty="0">
                <a:solidFill>
                  <a:schemeClr val="bg1"/>
                </a:solidFill>
                <a:latin typeface="Arial" panose="020B0604020202020204" pitchFamily="34" charset="0"/>
                <a:cs typeface="Arial" panose="020B0604020202020204" pitchFamily="34" charset="0"/>
              </a:rPr>
              <a:t>Le cause di reclamo registrate nell’esercizio 2024 sono riconducibili alle seguenti fattispecie:</a:t>
            </a:r>
          </a:p>
          <a:p>
            <a:pPr marL="0" indent="0" algn="just">
              <a:lnSpc>
                <a:spcPct val="70000"/>
              </a:lnSpc>
              <a:buNone/>
            </a:pPr>
            <a:endParaRPr lang="it-IT" sz="1200" dirty="0">
              <a:solidFill>
                <a:schemeClr val="bg1"/>
              </a:solidFill>
              <a:latin typeface="Arial" panose="020B0604020202020204" pitchFamily="34" charset="0"/>
              <a:cs typeface="Arial" panose="020B0604020202020204" pitchFamily="34" charset="0"/>
            </a:endParaRP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Errori nei servizi resi alla clientela (26%)</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Ritardi nei servizi alla clientela (17%)</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Spese, costi e commissioni applicate (14%)</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Prodotto e servizio finanziato (13%)</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Informativa contrattuale e </a:t>
            </a:r>
            <a:r>
              <a:rPr lang="it-IT" sz="1200" dirty="0" err="1">
                <a:solidFill>
                  <a:schemeClr val="bg1"/>
                </a:solidFill>
                <a:latin typeface="Arial" panose="020B0604020202020204" pitchFamily="34" charset="0"/>
                <a:cs typeface="Arial" panose="020B0604020202020204" pitchFamily="34" charset="0"/>
              </a:rPr>
              <a:t>pre</a:t>
            </a:r>
            <a:r>
              <a:rPr lang="it-IT" sz="1200" dirty="0">
                <a:solidFill>
                  <a:schemeClr val="bg1"/>
                </a:solidFill>
                <a:latin typeface="Arial" panose="020B0604020202020204" pitchFamily="34" charset="0"/>
                <a:cs typeface="Arial" panose="020B0604020202020204" pitchFamily="34" charset="0"/>
              </a:rPr>
              <a:t>-contrattuale (7%)</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Attività di recupero crediti (7%)</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Privacy e segnalazioni SIC e CR (6%)</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Vendita prodotti assicurativi (3%)</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Frodi (2%)</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Comportamenti scortesi o non conformi (2%)</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Tassi d’interesse (1%)</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Rifiuto nella concessione del credito (1%)</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Pubblicità (&lt;1%)</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Dettaglio o contenuto del conteggio estintivo (&lt;1%)</a:t>
            </a:r>
          </a:p>
          <a:p>
            <a:pPr marL="0" indent="0" algn="just">
              <a:lnSpc>
                <a:spcPct val="70000"/>
              </a:lnSpc>
              <a:buNone/>
            </a:pPr>
            <a:r>
              <a:rPr lang="it-IT" sz="1200" dirty="0">
                <a:solidFill>
                  <a:schemeClr val="bg1"/>
                </a:solidFill>
                <a:latin typeface="Arial" panose="020B0604020202020204" pitchFamily="34" charset="0"/>
                <a:cs typeface="Arial" panose="020B0604020202020204" pitchFamily="34" charset="0"/>
              </a:rPr>
              <a:t>Altre casistiche residuali (&lt;1%)</a:t>
            </a:r>
          </a:p>
        </p:txBody>
      </p:sp>
      <p:sp>
        <p:nvSpPr>
          <p:cNvPr id="8" name="Rettangolo arrotondato 23">
            <a:extLst>
              <a:ext uri="{FF2B5EF4-FFF2-40B4-BE49-F238E27FC236}">
                <a16:creationId xmlns:a16="http://schemas.microsoft.com/office/drawing/2014/main" id="{6EB35DD1-E1FF-76B6-3977-F49BCABAB628}"/>
              </a:ext>
            </a:extLst>
          </p:cNvPr>
          <p:cNvSpPr/>
          <p:nvPr/>
        </p:nvSpPr>
        <p:spPr>
          <a:xfrm>
            <a:off x="712576" y="2857496"/>
            <a:ext cx="5201060" cy="2737037"/>
          </a:xfrm>
          <a:prstGeom prst="roundRect">
            <a:avLst/>
          </a:prstGeom>
          <a:solidFill>
            <a:schemeClr val="bg2"/>
          </a:solidFill>
          <a:ln>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Marcador de texto 3">
            <a:extLst>
              <a:ext uri="{FF2B5EF4-FFF2-40B4-BE49-F238E27FC236}">
                <a16:creationId xmlns:a16="http://schemas.microsoft.com/office/drawing/2014/main" id="{948CB642-6D0D-A70D-B19A-39A672014571}"/>
              </a:ext>
            </a:extLst>
          </p:cNvPr>
          <p:cNvSpPr txBox="1">
            <a:spLocks/>
          </p:cNvSpPr>
          <p:nvPr/>
        </p:nvSpPr>
        <p:spPr>
          <a:xfrm>
            <a:off x="1008432" y="2657219"/>
            <a:ext cx="3588557" cy="400556"/>
          </a:xfrm>
          <a:prstGeom prst="rect">
            <a:avLst/>
          </a:prstGeom>
          <a:solidFill>
            <a:schemeClr val="tx2"/>
          </a:solidFill>
          <a:ln>
            <a:solidFill>
              <a:schemeClr val="bg1">
                <a:lumMod val="50000"/>
              </a:schemeClr>
            </a:solidFill>
            <a:prstDash val="sysDot"/>
          </a:ln>
        </p:spPr>
        <p:txBody>
          <a:bodyPr vert="horz" lIns="91440" tIns="45720" rIns="91440" bIns="45720" rtlCol="0">
            <a:noAutofit/>
          </a:bodyPr>
          <a:lstStyle>
            <a:lvl1pPr marL="0" marR="0" indent="0" algn="l" defTabSz="914400" rtl="0" eaLnBrk="1" fontAlgn="auto" latinLnBrk="0" hangingPunct="1">
              <a:lnSpc>
                <a:spcPct val="90000"/>
              </a:lnSpc>
              <a:spcBef>
                <a:spcPts val="0"/>
              </a:spcBef>
              <a:spcAft>
                <a:spcPts val="2200"/>
              </a:spcAft>
              <a:buClrTx/>
              <a:buSzTx/>
              <a:buFontTx/>
              <a:buNone/>
              <a:tabLst/>
              <a:defRPr lang="es-ES" sz="1200" kern="1200" smtClean="0">
                <a:solidFill>
                  <a:schemeClr val="tx2"/>
                </a:solidFill>
                <a:latin typeface="+mn-lt"/>
                <a:ea typeface="+mn-ea"/>
                <a:cs typeface="+mn-cs"/>
              </a:defRPr>
            </a:lvl1pPr>
            <a:lvl2pPr marL="457200" indent="0" algn="l" defTabSz="914400" rtl="0" eaLnBrk="1" latinLnBrk="0" hangingPunct="1">
              <a:lnSpc>
                <a:spcPct val="90000"/>
              </a:lnSpc>
              <a:spcBef>
                <a:spcPts val="500"/>
              </a:spcBef>
              <a:buFontTx/>
              <a:buNone/>
              <a:defRPr lang="es-ES" sz="1200" kern="1200" smtClean="0">
                <a:solidFill>
                  <a:schemeClr val="tx2"/>
                </a:solidFill>
                <a:latin typeface="+mn-lt"/>
                <a:ea typeface="+mn-ea"/>
                <a:cs typeface="+mn-cs"/>
              </a:defRPr>
            </a:lvl2pPr>
            <a:lvl3pPr marL="914400" indent="0" algn="l" defTabSz="914400" rtl="0" eaLnBrk="1" latinLnBrk="0" hangingPunct="1">
              <a:lnSpc>
                <a:spcPct val="90000"/>
              </a:lnSpc>
              <a:spcBef>
                <a:spcPts val="500"/>
              </a:spcBef>
              <a:buFontTx/>
              <a:buNone/>
              <a:defRPr lang="es-ES" sz="1200" kern="1200" smtClean="0">
                <a:solidFill>
                  <a:schemeClr val="tx2"/>
                </a:solidFill>
                <a:latin typeface="+mn-lt"/>
                <a:ea typeface="+mn-ea"/>
                <a:cs typeface="+mn-cs"/>
              </a:defRPr>
            </a:lvl3pPr>
            <a:lvl4pPr marL="1371600" indent="0" algn="l" defTabSz="914400" rtl="0" eaLnBrk="1" latinLnBrk="0" hangingPunct="1">
              <a:lnSpc>
                <a:spcPct val="90000"/>
              </a:lnSpc>
              <a:spcBef>
                <a:spcPts val="500"/>
              </a:spcBef>
              <a:buFontTx/>
              <a:buNone/>
              <a:defRPr lang="es-ES" sz="1200" kern="1200" smtClean="0">
                <a:solidFill>
                  <a:schemeClr val="tx2"/>
                </a:solidFill>
                <a:latin typeface="+mn-lt"/>
                <a:ea typeface="+mn-ea"/>
                <a:cs typeface="+mn-cs"/>
              </a:defRPr>
            </a:lvl4pPr>
            <a:lvl5pPr marL="1828800" indent="0" algn="l" defTabSz="914400" rtl="0" eaLnBrk="1" latinLnBrk="0" hangingPunct="1">
              <a:lnSpc>
                <a:spcPct val="90000"/>
              </a:lnSpc>
              <a:spcBef>
                <a:spcPts val="500"/>
              </a:spcBef>
              <a:buFontTx/>
              <a:buNone/>
              <a:defRPr lang="es-ES"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b="1" dirty="0">
                <a:solidFill>
                  <a:schemeClr val="bg1"/>
                </a:solidFill>
              </a:rPr>
              <a:t>Dati sull’attività  di gestione dei reclami ricevuti dal 1° gennaio al 31 dicembre 2024</a:t>
            </a:r>
          </a:p>
        </p:txBody>
      </p:sp>
      <p:sp>
        <p:nvSpPr>
          <p:cNvPr id="11" name="Marcador de texto 3">
            <a:extLst>
              <a:ext uri="{FF2B5EF4-FFF2-40B4-BE49-F238E27FC236}">
                <a16:creationId xmlns:a16="http://schemas.microsoft.com/office/drawing/2014/main" id="{A006B1F3-437D-267B-49F5-2E4A62370D28}"/>
              </a:ext>
            </a:extLst>
          </p:cNvPr>
          <p:cNvSpPr txBox="1">
            <a:spLocks/>
          </p:cNvSpPr>
          <p:nvPr/>
        </p:nvSpPr>
        <p:spPr>
          <a:xfrm>
            <a:off x="1008432" y="3952636"/>
            <a:ext cx="4905204" cy="951894"/>
          </a:xfrm>
          <a:prstGeom prst="rect">
            <a:avLst/>
          </a:prstGeom>
        </p:spPr>
        <p:txBody>
          <a:bodyPr vert="horz" lIns="91440" tIns="45720" rIns="91440" bIns="45720" rtlCol="0">
            <a:noAutofit/>
          </a:bodyPr>
          <a:lstStyle>
            <a:lvl1pPr marL="0" marR="0" indent="0" algn="l" defTabSz="914400" rtl="0" eaLnBrk="1" fontAlgn="auto" latinLnBrk="0" hangingPunct="1">
              <a:lnSpc>
                <a:spcPct val="90000"/>
              </a:lnSpc>
              <a:spcBef>
                <a:spcPts val="0"/>
              </a:spcBef>
              <a:spcAft>
                <a:spcPts val="2200"/>
              </a:spcAft>
              <a:buClrTx/>
              <a:buSzTx/>
              <a:buFontTx/>
              <a:buNone/>
              <a:tabLst/>
              <a:defRPr lang="es-ES" sz="1200" kern="1200" smtClean="0">
                <a:solidFill>
                  <a:schemeClr val="tx2"/>
                </a:solidFill>
                <a:latin typeface="+mn-lt"/>
                <a:ea typeface="+mn-ea"/>
                <a:cs typeface="+mn-cs"/>
              </a:defRPr>
            </a:lvl1pPr>
            <a:lvl2pPr marL="457200" indent="0" algn="l" defTabSz="914400" rtl="0" eaLnBrk="1" latinLnBrk="0" hangingPunct="1">
              <a:lnSpc>
                <a:spcPct val="90000"/>
              </a:lnSpc>
              <a:spcBef>
                <a:spcPts val="500"/>
              </a:spcBef>
              <a:buFontTx/>
              <a:buNone/>
              <a:defRPr lang="es-ES" sz="1200" kern="1200" smtClean="0">
                <a:solidFill>
                  <a:schemeClr val="tx2"/>
                </a:solidFill>
                <a:latin typeface="+mn-lt"/>
                <a:ea typeface="+mn-ea"/>
                <a:cs typeface="+mn-cs"/>
              </a:defRPr>
            </a:lvl2pPr>
            <a:lvl3pPr marL="914400" indent="0" algn="l" defTabSz="914400" rtl="0" eaLnBrk="1" latinLnBrk="0" hangingPunct="1">
              <a:lnSpc>
                <a:spcPct val="90000"/>
              </a:lnSpc>
              <a:spcBef>
                <a:spcPts val="500"/>
              </a:spcBef>
              <a:buFontTx/>
              <a:buNone/>
              <a:defRPr lang="es-ES" sz="1200" kern="1200" smtClean="0">
                <a:solidFill>
                  <a:schemeClr val="tx2"/>
                </a:solidFill>
                <a:latin typeface="+mn-lt"/>
                <a:ea typeface="+mn-ea"/>
                <a:cs typeface="+mn-cs"/>
              </a:defRPr>
            </a:lvl3pPr>
            <a:lvl4pPr marL="1371600" indent="0" algn="l" defTabSz="914400" rtl="0" eaLnBrk="1" latinLnBrk="0" hangingPunct="1">
              <a:lnSpc>
                <a:spcPct val="90000"/>
              </a:lnSpc>
              <a:spcBef>
                <a:spcPts val="500"/>
              </a:spcBef>
              <a:buFontTx/>
              <a:buNone/>
              <a:defRPr lang="es-ES" sz="1200" kern="1200" smtClean="0">
                <a:solidFill>
                  <a:schemeClr val="tx2"/>
                </a:solidFill>
                <a:latin typeface="+mn-lt"/>
                <a:ea typeface="+mn-ea"/>
                <a:cs typeface="+mn-cs"/>
              </a:defRPr>
            </a:lvl4pPr>
            <a:lvl5pPr marL="1828800" indent="0" algn="l" defTabSz="914400" rtl="0" eaLnBrk="1" latinLnBrk="0" hangingPunct="1">
              <a:lnSpc>
                <a:spcPct val="90000"/>
              </a:lnSpc>
              <a:spcBef>
                <a:spcPts val="500"/>
              </a:spcBef>
              <a:buFontTx/>
              <a:buNone/>
              <a:defRPr lang="es-ES"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gn="just">
              <a:spcAft>
                <a:spcPts val="1200"/>
              </a:spcAft>
              <a:buFont typeface="Wingdings" panose="05000000000000000000" pitchFamily="2" charset="2"/>
              <a:buChar char="q"/>
            </a:pPr>
            <a:r>
              <a:rPr lang="it-IT" b="1" dirty="0">
                <a:solidFill>
                  <a:schemeClr val="tx1"/>
                </a:solidFill>
                <a:latin typeface="Arial" panose="020B0604020202020204" pitchFamily="34" charset="0"/>
                <a:cs typeface="Arial" panose="020B0604020202020204" pitchFamily="34" charset="0"/>
              </a:rPr>
              <a:t>Totale reclami ricevuti</a:t>
            </a:r>
            <a:r>
              <a:rPr lang="it-IT" dirty="0">
                <a:solidFill>
                  <a:schemeClr val="tx1"/>
                </a:solidFill>
                <a:latin typeface="Arial" panose="020B0604020202020204" pitchFamily="34" charset="0"/>
                <a:cs typeface="Arial" panose="020B0604020202020204" pitchFamily="34" charset="0"/>
              </a:rPr>
              <a:t> nell’esercizio 2024: </a:t>
            </a:r>
            <a:r>
              <a:rPr lang="it-IT" b="1" dirty="0">
                <a:solidFill>
                  <a:schemeClr val="tx1"/>
                </a:solidFill>
                <a:latin typeface="Arial" panose="020B0604020202020204" pitchFamily="34" charset="0"/>
                <a:cs typeface="Arial" panose="020B0604020202020204" pitchFamily="34" charset="0"/>
              </a:rPr>
              <a:t>240 </a:t>
            </a:r>
          </a:p>
          <a:p>
            <a:pPr marL="171450" indent="-171450" algn="just">
              <a:spcAft>
                <a:spcPts val="1200"/>
              </a:spcAft>
              <a:buFont typeface="Wingdings" panose="05000000000000000000" pitchFamily="2" charset="2"/>
              <a:buChar char="q"/>
            </a:pPr>
            <a:r>
              <a:rPr lang="it-IT" b="1" dirty="0">
                <a:solidFill>
                  <a:schemeClr val="tx1"/>
                </a:solidFill>
                <a:latin typeface="Arial" panose="020B0604020202020204" pitchFamily="34" charset="0"/>
                <a:cs typeface="Arial" panose="020B0604020202020204" pitchFamily="34" charset="0"/>
              </a:rPr>
              <a:t>Tempo</a:t>
            </a:r>
            <a:r>
              <a:rPr lang="it-IT" dirty="0">
                <a:solidFill>
                  <a:schemeClr val="tx1"/>
                </a:solidFill>
                <a:latin typeface="Arial" panose="020B0604020202020204" pitchFamily="34" charset="0"/>
                <a:cs typeface="Arial" panose="020B0604020202020204" pitchFamily="34" charset="0"/>
              </a:rPr>
              <a:t> medio di </a:t>
            </a:r>
            <a:r>
              <a:rPr lang="it-IT" b="1" dirty="0">
                <a:solidFill>
                  <a:schemeClr val="tx1"/>
                </a:solidFill>
                <a:latin typeface="Arial" panose="020B0604020202020204" pitchFamily="34" charset="0"/>
                <a:cs typeface="Arial" panose="020B0604020202020204" pitchFamily="34" charset="0"/>
              </a:rPr>
              <a:t>gestione</a:t>
            </a:r>
            <a:r>
              <a:rPr lang="it-IT" dirty="0">
                <a:solidFill>
                  <a:schemeClr val="tx1"/>
                </a:solidFill>
                <a:latin typeface="Arial" panose="020B0604020202020204" pitchFamily="34" charset="0"/>
                <a:cs typeface="Arial" panose="020B0604020202020204" pitchFamily="34" charset="0"/>
              </a:rPr>
              <a:t> </a:t>
            </a:r>
            <a:r>
              <a:rPr lang="it-IT" b="1" dirty="0">
                <a:solidFill>
                  <a:schemeClr val="tx1"/>
                </a:solidFill>
                <a:latin typeface="Arial" panose="020B0604020202020204" pitchFamily="34" charset="0"/>
                <a:cs typeface="Arial" panose="020B0604020202020204" pitchFamily="34" charset="0"/>
              </a:rPr>
              <a:t>dei reclami: 17 giorni</a:t>
            </a:r>
          </a:p>
          <a:p>
            <a:pPr marL="171450" indent="-171450" algn="just">
              <a:spcAft>
                <a:spcPts val="1200"/>
              </a:spcAft>
              <a:buFont typeface="Wingdings" panose="05000000000000000000" pitchFamily="2" charset="2"/>
              <a:buChar char="q"/>
            </a:pPr>
            <a:r>
              <a:rPr lang="it-IT" b="1" dirty="0">
                <a:solidFill>
                  <a:schemeClr val="tx1"/>
                </a:solidFill>
                <a:latin typeface="Arial" panose="020B0604020202020204" pitchFamily="34" charset="0"/>
                <a:cs typeface="Arial" panose="020B0604020202020204" pitchFamily="34" charset="0"/>
              </a:rPr>
              <a:t>Tasso di accoglimento del reclamo: 21%</a:t>
            </a:r>
          </a:p>
        </p:txBody>
      </p:sp>
      <p:pic>
        <p:nvPicPr>
          <p:cNvPr id="15" name="Immagine 14">
            <a:extLst>
              <a:ext uri="{FF2B5EF4-FFF2-40B4-BE49-F238E27FC236}">
                <a16:creationId xmlns:a16="http://schemas.microsoft.com/office/drawing/2014/main" id="{E008F9B5-3012-9442-789D-38024738D8E8}"/>
              </a:ext>
            </a:extLst>
          </p:cNvPr>
          <p:cNvPicPr>
            <a:picLocks noChangeAspect="1"/>
          </p:cNvPicPr>
          <p:nvPr/>
        </p:nvPicPr>
        <p:blipFill>
          <a:blip r:embed="rId5"/>
          <a:stretch>
            <a:fillRect/>
          </a:stretch>
        </p:blipFill>
        <p:spPr>
          <a:xfrm>
            <a:off x="844717" y="3232982"/>
            <a:ext cx="2797068" cy="568563"/>
          </a:xfrm>
          <a:prstGeom prst="rect">
            <a:avLst/>
          </a:prstGeom>
        </p:spPr>
      </p:pic>
      <p:pic>
        <p:nvPicPr>
          <p:cNvPr id="16" name="Immagine 15">
            <a:extLst>
              <a:ext uri="{FF2B5EF4-FFF2-40B4-BE49-F238E27FC236}">
                <a16:creationId xmlns:a16="http://schemas.microsoft.com/office/drawing/2014/main" id="{2B508FA2-857B-8606-1C48-8576506C9591}"/>
              </a:ext>
            </a:extLst>
          </p:cNvPr>
          <p:cNvPicPr>
            <a:picLocks noChangeAspect="1"/>
          </p:cNvPicPr>
          <p:nvPr/>
        </p:nvPicPr>
        <p:blipFill>
          <a:blip r:embed="rId6"/>
          <a:stretch>
            <a:fillRect/>
          </a:stretch>
        </p:blipFill>
        <p:spPr>
          <a:xfrm>
            <a:off x="3423390" y="3064153"/>
            <a:ext cx="2347197" cy="871038"/>
          </a:xfrm>
          <a:prstGeom prst="rect">
            <a:avLst/>
          </a:prstGeom>
        </p:spPr>
      </p:pic>
    </p:spTree>
    <p:extLst>
      <p:ext uri="{BB962C8B-B14F-4D97-AF65-F5344CB8AC3E}">
        <p14:creationId xmlns:p14="http://schemas.microsoft.com/office/powerpoint/2010/main" val="36275629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테마">
  <a:themeElements>
    <a:clrScheme name="현대캐피탈">
      <a:dk1>
        <a:sysClr val="windowText" lastClr="000000"/>
      </a:dk1>
      <a:lt1>
        <a:sysClr val="window" lastClr="FFFFFF"/>
      </a:lt1>
      <a:dk2>
        <a:srgbClr val="2F79D9"/>
      </a:dk2>
      <a:lt2>
        <a:srgbClr val="DCDCDC"/>
      </a:lt2>
      <a:accent1>
        <a:srgbClr val="000000"/>
      </a:accent1>
      <a:accent2>
        <a:srgbClr val="2F79D9"/>
      </a:accent2>
      <a:accent3>
        <a:srgbClr val="777777"/>
      </a:accent3>
      <a:accent4>
        <a:srgbClr val="DCDCDC"/>
      </a:accent4>
      <a:accent5>
        <a:srgbClr val="153C71"/>
      </a:accent5>
      <a:accent6>
        <a:srgbClr val="C00000"/>
      </a:accent6>
      <a:hlink>
        <a:srgbClr val="2BCB23"/>
      </a:hlink>
      <a:folHlink>
        <a:srgbClr val="000000"/>
      </a:folHlink>
    </a:clrScheme>
    <a:fontScheme name="Custom 4">
      <a:majorFont>
        <a:latin typeface="YouandiNewKr Title Medium"/>
        <a:ea typeface="YouandiNewKr Title Medium"/>
        <a:cs typeface=""/>
      </a:majorFont>
      <a:minorFont>
        <a:latin typeface="YouandiNewKr Text Medium"/>
        <a:ea typeface="YouandiNewKr Text Medium"/>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127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bodyPr vert="horz" lIns="0" tIns="0" rIns="0" bIns="0" rtlCol="0" anchor="b">
        <a:normAutofit/>
      </a:bodyPr>
      <a:lstStyle>
        <a:defPPr latinLnBrk="0">
          <a:defRPr dirty="0">
            <a:solidFill>
              <a:schemeClr val="bg1"/>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현대캐피탈">
    <a:dk1>
      <a:sysClr val="windowText" lastClr="000000"/>
    </a:dk1>
    <a:lt1>
      <a:sysClr val="window" lastClr="FFFFFF"/>
    </a:lt1>
    <a:dk2>
      <a:srgbClr val="2F79D9"/>
    </a:dk2>
    <a:lt2>
      <a:srgbClr val="DCDCDC"/>
    </a:lt2>
    <a:accent1>
      <a:srgbClr val="000000"/>
    </a:accent1>
    <a:accent2>
      <a:srgbClr val="2F79D9"/>
    </a:accent2>
    <a:accent3>
      <a:srgbClr val="777777"/>
    </a:accent3>
    <a:accent4>
      <a:srgbClr val="DCDCDC"/>
    </a:accent4>
    <a:accent5>
      <a:srgbClr val="153C71"/>
    </a:accent5>
    <a:accent6>
      <a:srgbClr val="C00000"/>
    </a:accent6>
    <a:hlink>
      <a:srgbClr val="2BCB23"/>
    </a:hlink>
    <a:folHlink>
      <a:srgbClr val="000000"/>
    </a:folHlink>
  </a:clrScheme>
</a:themeOverride>
</file>

<file path=ppt/theme/themeOverride2.xml><?xml version="1.0" encoding="utf-8"?>
<a:themeOverride xmlns:a="http://schemas.openxmlformats.org/drawingml/2006/main">
  <a:clrScheme name="현대캐피탈">
    <a:dk1>
      <a:sysClr val="windowText" lastClr="000000"/>
    </a:dk1>
    <a:lt1>
      <a:sysClr val="window" lastClr="FFFFFF"/>
    </a:lt1>
    <a:dk2>
      <a:srgbClr val="2F79D9"/>
    </a:dk2>
    <a:lt2>
      <a:srgbClr val="DCDCDC"/>
    </a:lt2>
    <a:accent1>
      <a:srgbClr val="000000"/>
    </a:accent1>
    <a:accent2>
      <a:srgbClr val="2F79D9"/>
    </a:accent2>
    <a:accent3>
      <a:srgbClr val="777777"/>
    </a:accent3>
    <a:accent4>
      <a:srgbClr val="DCDCDC"/>
    </a:accent4>
    <a:accent5>
      <a:srgbClr val="153C71"/>
    </a:accent5>
    <a:accent6>
      <a:srgbClr val="C00000"/>
    </a:accent6>
    <a:hlink>
      <a:srgbClr val="2BCB23"/>
    </a:hlink>
    <a:folHlink>
      <a:srgbClr val="000000"/>
    </a:folHlink>
  </a:clrScheme>
</a:themeOverride>
</file>

<file path=ppt/theme/themeOverride3.xml><?xml version="1.0" encoding="utf-8"?>
<a:themeOverride xmlns:a="http://schemas.openxmlformats.org/drawingml/2006/main">
  <a:clrScheme name="현대캐피탈">
    <a:dk1>
      <a:sysClr val="windowText" lastClr="000000"/>
    </a:dk1>
    <a:lt1>
      <a:sysClr val="window" lastClr="FFFFFF"/>
    </a:lt1>
    <a:dk2>
      <a:srgbClr val="2F79D9"/>
    </a:dk2>
    <a:lt2>
      <a:srgbClr val="DCDCDC"/>
    </a:lt2>
    <a:accent1>
      <a:srgbClr val="000000"/>
    </a:accent1>
    <a:accent2>
      <a:srgbClr val="2F79D9"/>
    </a:accent2>
    <a:accent3>
      <a:srgbClr val="777777"/>
    </a:accent3>
    <a:accent4>
      <a:srgbClr val="DCDCDC"/>
    </a:accent4>
    <a:accent5>
      <a:srgbClr val="153C71"/>
    </a:accent5>
    <a:accent6>
      <a:srgbClr val="C00000"/>
    </a:accent6>
    <a:hlink>
      <a:srgbClr val="2BCB23"/>
    </a:hlink>
    <a:folHlink>
      <a:srgbClr val="000000"/>
    </a:folHlink>
  </a:clrScheme>
</a:themeOverride>
</file>

<file path=ppt/theme/themeOverride4.xml><?xml version="1.0" encoding="utf-8"?>
<a:themeOverride xmlns:a="http://schemas.openxmlformats.org/drawingml/2006/main">
  <a:clrScheme name="현대캐피탈">
    <a:dk1>
      <a:sysClr val="windowText" lastClr="000000"/>
    </a:dk1>
    <a:lt1>
      <a:sysClr val="window" lastClr="FFFFFF"/>
    </a:lt1>
    <a:dk2>
      <a:srgbClr val="2F79D9"/>
    </a:dk2>
    <a:lt2>
      <a:srgbClr val="DCDCDC"/>
    </a:lt2>
    <a:accent1>
      <a:srgbClr val="000000"/>
    </a:accent1>
    <a:accent2>
      <a:srgbClr val="2F79D9"/>
    </a:accent2>
    <a:accent3>
      <a:srgbClr val="777777"/>
    </a:accent3>
    <a:accent4>
      <a:srgbClr val="DCDCDC"/>
    </a:accent4>
    <a:accent5>
      <a:srgbClr val="153C71"/>
    </a:accent5>
    <a:accent6>
      <a:srgbClr val="C00000"/>
    </a:accent6>
    <a:hlink>
      <a:srgbClr val="2BCB23"/>
    </a:hlink>
    <a:folHlink>
      <a:srgbClr val="000000"/>
    </a:folHlink>
  </a:clrScheme>
</a:themeOverride>
</file>

<file path=ppt/theme/themeOverride5.xml><?xml version="1.0" encoding="utf-8"?>
<a:themeOverride xmlns:a="http://schemas.openxmlformats.org/drawingml/2006/main">
  <a:clrScheme name="현대캐피탈">
    <a:dk1>
      <a:sysClr val="windowText" lastClr="000000"/>
    </a:dk1>
    <a:lt1>
      <a:sysClr val="window" lastClr="FFFFFF"/>
    </a:lt1>
    <a:dk2>
      <a:srgbClr val="2F79D9"/>
    </a:dk2>
    <a:lt2>
      <a:srgbClr val="DCDCDC"/>
    </a:lt2>
    <a:accent1>
      <a:srgbClr val="000000"/>
    </a:accent1>
    <a:accent2>
      <a:srgbClr val="2F79D9"/>
    </a:accent2>
    <a:accent3>
      <a:srgbClr val="777777"/>
    </a:accent3>
    <a:accent4>
      <a:srgbClr val="DCDCDC"/>
    </a:accent4>
    <a:accent5>
      <a:srgbClr val="153C71"/>
    </a:accent5>
    <a:accent6>
      <a:srgbClr val="C00000"/>
    </a:accent6>
    <a:hlink>
      <a:srgbClr val="2BCB23"/>
    </a:hlink>
    <a:folHlink>
      <a:srgbClr val="000000"/>
    </a:folHlink>
  </a:clrScheme>
</a:themeOverride>
</file>

<file path=ppt/theme/themeOverride6.xml><?xml version="1.0" encoding="utf-8"?>
<a:themeOverride xmlns:a="http://schemas.openxmlformats.org/drawingml/2006/main">
  <a:clrScheme name="현대캐피탈">
    <a:dk1>
      <a:sysClr val="windowText" lastClr="000000"/>
    </a:dk1>
    <a:lt1>
      <a:sysClr val="window" lastClr="FFFFFF"/>
    </a:lt1>
    <a:dk2>
      <a:srgbClr val="2F79D9"/>
    </a:dk2>
    <a:lt2>
      <a:srgbClr val="DCDCDC"/>
    </a:lt2>
    <a:accent1>
      <a:srgbClr val="000000"/>
    </a:accent1>
    <a:accent2>
      <a:srgbClr val="2F79D9"/>
    </a:accent2>
    <a:accent3>
      <a:srgbClr val="777777"/>
    </a:accent3>
    <a:accent4>
      <a:srgbClr val="DCDCDC"/>
    </a:accent4>
    <a:accent5>
      <a:srgbClr val="153C71"/>
    </a:accent5>
    <a:accent6>
      <a:srgbClr val="C00000"/>
    </a:accent6>
    <a:hlink>
      <a:srgbClr val="2BCB23"/>
    </a:hlink>
    <a:folHlink>
      <a:srgbClr val="000000"/>
    </a:folHlink>
  </a:clrScheme>
</a:themeOverride>
</file>

<file path=ppt/theme/themeOverride7.xml><?xml version="1.0" encoding="utf-8"?>
<a:themeOverride xmlns:a="http://schemas.openxmlformats.org/drawingml/2006/main">
  <a:clrScheme name="현대캐피탈">
    <a:dk1>
      <a:sysClr val="windowText" lastClr="000000"/>
    </a:dk1>
    <a:lt1>
      <a:sysClr val="window" lastClr="FFFFFF"/>
    </a:lt1>
    <a:dk2>
      <a:srgbClr val="2F79D9"/>
    </a:dk2>
    <a:lt2>
      <a:srgbClr val="DCDCDC"/>
    </a:lt2>
    <a:accent1>
      <a:srgbClr val="000000"/>
    </a:accent1>
    <a:accent2>
      <a:srgbClr val="2F79D9"/>
    </a:accent2>
    <a:accent3>
      <a:srgbClr val="777777"/>
    </a:accent3>
    <a:accent4>
      <a:srgbClr val="DCDCDC"/>
    </a:accent4>
    <a:accent5>
      <a:srgbClr val="153C71"/>
    </a:accent5>
    <a:accent6>
      <a:srgbClr val="C00000"/>
    </a:accent6>
    <a:hlink>
      <a:srgbClr val="2BCB23"/>
    </a:hlink>
    <a:folHlink>
      <a:srgbClr val="000000"/>
    </a:folHlink>
  </a:clrScheme>
</a:themeOverride>
</file>

<file path=ppt/theme/themeOverride8.xml><?xml version="1.0" encoding="utf-8"?>
<a:themeOverride xmlns:a="http://schemas.openxmlformats.org/drawingml/2006/main">
  <a:clrScheme name="현대캐피탈">
    <a:dk1>
      <a:sysClr val="windowText" lastClr="000000"/>
    </a:dk1>
    <a:lt1>
      <a:sysClr val="window" lastClr="FFFFFF"/>
    </a:lt1>
    <a:dk2>
      <a:srgbClr val="2F79D9"/>
    </a:dk2>
    <a:lt2>
      <a:srgbClr val="DCDCDC"/>
    </a:lt2>
    <a:accent1>
      <a:srgbClr val="000000"/>
    </a:accent1>
    <a:accent2>
      <a:srgbClr val="2F79D9"/>
    </a:accent2>
    <a:accent3>
      <a:srgbClr val="777777"/>
    </a:accent3>
    <a:accent4>
      <a:srgbClr val="DCDCDC"/>
    </a:accent4>
    <a:accent5>
      <a:srgbClr val="153C71"/>
    </a:accent5>
    <a:accent6>
      <a:srgbClr val="C00000"/>
    </a:accent6>
    <a:hlink>
      <a:srgbClr val="2BCB23"/>
    </a:hlink>
    <a:folHlink>
      <a:srgbClr val="0000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927e331-79b5-4bda-9b54-912f63148996" xsi:nil="true"/>
    <lcf76f155ced4ddcb4097134ff3c332f xmlns="a0dd83b5-759a-4d06-b3d4-66d6f0df1311">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BD6518BBBEE91442BE1EEB36427F5311" ma:contentTypeVersion="15" ma:contentTypeDescription="Creare un nuovo documento." ma:contentTypeScope="" ma:versionID="417c4c0438fda8b6df15c6a60302ef47">
  <xsd:schema xmlns:xsd="http://www.w3.org/2001/XMLSchema" xmlns:xs="http://www.w3.org/2001/XMLSchema" xmlns:p="http://schemas.microsoft.com/office/2006/metadata/properties" xmlns:ns2="a0dd83b5-759a-4d06-b3d4-66d6f0df1311" xmlns:ns3="0927e331-79b5-4bda-9b54-912f63148996" targetNamespace="http://schemas.microsoft.com/office/2006/metadata/properties" ma:root="true" ma:fieldsID="e0ea14528dbb2e23b5990b968be9d32d" ns2:_="" ns3:_="">
    <xsd:import namespace="a0dd83b5-759a-4d06-b3d4-66d6f0df1311"/>
    <xsd:import namespace="0927e331-79b5-4bda-9b54-912f6314899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dd83b5-759a-4d06-b3d4-66d6f0df13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Tag immagine" ma:readOnly="false" ma:fieldId="{5cf76f15-5ced-4ddc-b409-7134ff3c332f}" ma:taxonomyMulti="true" ma:sspId="e471ada5-31db-43fa-8830-84ca9293ff45"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927e331-79b5-4bda-9b54-912f63148996"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f37efeb-f7f0-4923-9ac7-2048e3d747b2}" ma:internalName="TaxCatchAll" ma:showField="CatchAllData" ma:web="0927e331-79b5-4bda-9b54-912f63148996">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Condiviso con dettagl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4EEA09-6349-4ADB-93EA-694439FE438A}">
  <ds:schemaRefs>
    <ds:schemaRef ds:uri="http://schemas.microsoft.com/sharepoint/v3/contenttype/forms"/>
  </ds:schemaRefs>
</ds:datastoreItem>
</file>

<file path=customXml/itemProps2.xml><?xml version="1.0" encoding="utf-8"?>
<ds:datastoreItem xmlns:ds="http://schemas.openxmlformats.org/officeDocument/2006/customXml" ds:itemID="{C0F4EFB9-B844-4995-BDF4-501538DA62C4}">
  <ds:schemaRefs>
    <ds:schemaRef ds:uri="http://schemas.microsoft.com/office/2006/metadata/properties"/>
    <ds:schemaRef ds:uri="http://schemas.microsoft.com/office/infopath/2007/PartnerControls"/>
    <ds:schemaRef ds:uri="0927e331-79b5-4bda-9b54-912f63148996"/>
    <ds:schemaRef ds:uri="a0dd83b5-759a-4d06-b3d4-66d6f0df1311"/>
  </ds:schemaRefs>
</ds:datastoreItem>
</file>

<file path=customXml/itemProps3.xml><?xml version="1.0" encoding="utf-8"?>
<ds:datastoreItem xmlns:ds="http://schemas.openxmlformats.org/officeDocument/2006/customXml" ds:itemID="{4908E776-0977-41A4-AFCD-EB00BEF4BF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dd83b5-759a-4d06-b3d4-66d6f0df1311"/>
    <ds:schemaRef ds:uri="0927e331-79b5-4bda-9b54-912f631489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850</Words>
  <Application>Microsoft Office PowerPoint</Application>
  <PresentationFormat>Widescreen</PresentationFormat>
  <Paragraphs>44</Paragraphs>
  <Slides>4</Slides>
  <Notes>0</Notes>
  <HiddenSlides>0</HiddenSlides>
  <MMClips>0</MMClips>
  <ScaleCrop>false</ScaleCrop>
  <HeadingPairs>
    <vt:vector size="8" baseType="variant">
      <vt:variant>
        <vt:lpstr>Caratteri utilizzati</vt:lpstr>
      </vt:variant>
      <vt:variant>
        <vt:i4>10</vt:i4>
      </vt:variant>
      <vt:variant>
        <vt:lpstr>Tema</vt:lpstr>
      </vt:variant>
      <vt:variant>
        <vt:i4>1</vt:i4>
      </vt:variant>
      <vt:variant>
        <vt:lpstr>Server OLE incorporati</vt:lpstr>
      </vt:variant>
      <vt:variant>
        <vt:i4>1</vt:i4>
      </vt:variant>
      <vt:variant>
        <vt:lpstr>Titoli diapositive</vt:lpstr>
      </vt:variant>
      <vt:variant>
        <vt:i4>4</vt:i4>
      </vt:variant>
    </vt:vector>
  </HeadingPairs>
  <TitlesOfParts>
    <vt:vector size="16" baseType="lpstr">
      <vt:lpstr>맑은 고딕</vt:lpstr>
      <vt:lpstr>YouandiNewKr Text Light</vt:lpstr>
      <vt:lpstr>YouandiNewKr Text Medium</vt:lpstr>
      <vt:lpstr>YouandiNewKr Text Regular</vt:lpstr>
      <vt:lpstr>YouandiNewKr Title Light</vt:lpstr>
      <vt:lpstr>YouandiNewKr Title Medium</vt:lpstr>
      <vt:lpstr>YouandiNewKr Title Regular</vt:lpstr>
      <vt:lpstr>Arial</vt:lpstr>
      <vt:lpstr>Roboto</vt:lpstr>
      <vt:lpstr>Wingdings</vt:lpstr>
      <vt:lpstr>Office 테마</vt:lpstr>
      <vt:lpstr>think-cell Slide</vt:lpstr>
      <vt:lpstr>Rendiconto sull’attività di gestione dei reclami per l’esercizio 2024</vt:lpstr>
      <vt:lpstr>Presentazione standard di PowerPoint</vt:lpstr>
      <vt:lpstr>Presentazione standard di PowerPoint</vt:lpstr>
      <vt:lpstr>Presentazione standard di PowerPoint</vt:lpstr>
    </vt:vector>
  </TitlesOfParts>
  <Company>Hyundai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Administrator</dc:creator>
  <cp:lastModifiedBy>Palomba Giorgia</cp:lastModifiedBy>
  <cp:revision>397</cp:revision>
  <cp:lastPrinted>2024-10-16T09:46:44Z</cp:lastPrinted>
  <dcterms:created xsi:type="dcterms:W3CDTF">2024-10-15T05:44:57Z</dcterms:created>
  <dcterms:modified xsi:type="dcterms:W3CDTF">2025-05-09T11:11:27Z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0d5c4f4-7a29-4385-b7a5-afbe2154ae6f_Enabled">
    <vt:lpwstr>true</vt:lpwstr>
  </property>
  <property fmtid="{D5CDD505-2E9C-101B-9397-08002B2CF9AE}" pid="3" name="MSIP_Label_b0d5c4f4-7a29-4385-b7a5-afbe2154ae6f_SetDate">
    <vt:lpwstr>2025-01-19T02:55:40Z</vt:lpwstr>
  </property>
  <property fmtid="{D5CDD505-2E9C-101B-9397-08002B2CF9AE}" pid="4" name="MSIP_Label_b0d5c4f4-7a29-4385-b7a5-afbe2154ae6f_Method">
    <vt:lpwstr>Standard</vt:lpwstr>
  </property>
  <property fmtid="{D5CDD505-2E9C-101B-9397-08002B2CF9AE}" pid="5" name="MSIP_Label_b0d5c4f4-7a29-4385-b7a5-afbe2154ae6f_Name">
    <vt:lpwstr>Confidential</vt:lpwstr>
  </property>
  <property fmtid="{D5CDD505-2E9C-101B-9397-08002B2CF9AE}" pid="6" name="MSIP_Label_b0d5c4f4-7a29-4385-b7a5-afbe2154ae6f_SiteId">
    <vt:lpwstr>2dfb2f0b-4d21-4268-9559-72926144c918</vt:lpwstr>
  </property>
  <property fmtid="{D5CDD505-2E9C-101B-9397-08002B2CF9AE}" pid="7" name="MSIP_Label_b0d5c4f4-7a29-4385-b7a5-afbe2154ae6f_ActionId">
    <vt:lpwstr>c0d91728-f7d0-4d7c-8cb8-b794900dcd4a</vt:lpwstr>
  </property>
  <property fmtid="{D5CDD505-2E9C-101B-9397-08002B2CF9AE}" pid="8" name="MSIP_Label_b0d5c4f4-7a29-4385-b7a5-afbe2154ae6f_ContentBits">
    <vt:lpwstr>0</vt:lpwstr>
  </property>
  <property fmtid="{D5CDD505-2E9C-101B-9397-08002B2CF9AE}" pid="9" name="MSIP_Label_0c2abd79-57a9-4473-8700-c843f76a1e37_Enabled">
    <vt:lpwstr>true</vt:lpwstr>
  </property>
  <property fmtid="{D5CDD505-2E9C-101B-9397-08002B2CF9AE}" pid="10" name="MSIP_Label_0c2abd79-57a9-4473-8700-c843f76a1e37_SetDate">
    <vt:lpwstr>2025-03-05T13:17:07Z</vt:lpwstr>
  </property>
  <property fmtid="{D5CDD505-2E9C-101B-9397-08002B2CF9AE}" pid="11" name="MSIP_Label_0c2abd79-57a9-4473-8700-c843f76a1e37_Method">
    <vt:lpwstr>Privileged</vt:lpwstr>
  </property>
  <property fmtid="{D5CDD505-2E9C-101B-9397-08002B2CF9AE}" pid="12" name="MSIP_Label_0c2abd79-57a9-4473-8700-c843f76a1e37_Name">
    <vt:lpwstr>Internal</vt:lpwstr>
  </property>
  <property fmtid="{D5CDD505-2E9C-101B-9397-08002B2CF9AE}" pid="13" name="MSIP_Label_0c2abd79-57a9-4473-8700-c843f76a1e37_SiteId">
    <vt:lpwstr>35595a02-4d6d-44ac-99e1-f9ab4cd872db</vt:lpwstr>
  </property>
  <property fmtid="{D5CDD505-2E9C-101B-9397-08002B2CF9AE}" pid="14" name="MSIP_Label_0c2abd79-57a9-4473-8700-c843f76a1e37_ActionId">
    <vt:lpwstr>9c8769d5-7dbc-40f4-a175-ed7f8d873669</vt:lpwstr>
  </property>
  <property fmtid="{D5CDD505-2E9C-101B-9397-08002B2CF9AE}" pid="15" name="MSIP_Label_0c2abd79-57a9-4473-8700-c843f76a1e37_ContentBits">
    <vt:lpwstr>0</vt:lpwstr>
  </property>
  <property fmtid="{D5CDD505-2E9C-101B-9397-08002B2CF9AE}" pid="16" name="MSIP_Label_0c2abd79-57a9-4473-8700-c843f76a1e37_Tag">
    <vt:lpwstr>10, 0, 1, 1</vt:lpwstr>
  </property>
  <property fmtid="{D5CDD505-2E9C-101B-9397-08002B2CF9AE}" pid="17" name="ContentTypeId">
    <vt:lpwstr>0x010100BD6518BBBEE91442BE1EEB36427F5311</vt:lpwstr>
  </property>
</Properties>
</file>